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256" r:id="rId2"/>
    <p:sldId id="351" r:id="rId3"/>
    <p:sldId id="384" r:id="rId4"/>
    <p:sldId id="383" r:id="rId5"/>
    <p:sldId id="376" r:id="rId6"/>
    <p:sldId id="391" r:id="rId7"/>
    <p:sldId id="374" r:id="rId8"/>
    <p:sldId id="398" r:id="rId9"/>
    <p:sldId id="399" r:id="rId10"/>
    <p:sldId id="400" r:id="rId11"/>
    <p:sldId id="382" r:id="rId12"/>
    <p:sldId id="377" r:id="rId13"/>
    <p:sldId id="397" r:id="rId14"/>
    <p:sldId id="373" r:id="rId15"/>
    <p:sldId id="364" r:id="rId16"/>
    <p:sldId id="394" r:id="rId17"/>
    <p:sldId id="389" r:id="rId18"/>
    <p:sldId id="371" r:id="rId19"/>
    <p:sldId id="365" r:id="rId20"/>
    <p:sldId id="360" r:id="rId21"/>
    <p:sldId id="395" r:id="rId22"/>
    <p:sldId id="396" r:id="rId23"/>
    <p:sldId id="367" r:id="rId24"/>
    <p:sldId id="368" r:id="rId25"/>
    <p:sldId id="393" r:id="rId26"/>
    <p:sldId id="390" r:id="rId27"/>
    <p:sldId id="401" r:id="rId28"/>
    <p:sldId id="402" r:id="rId29"/>
    <p:sldId id="392" r:id="rId30"/>
  </p:sldIdLst>
  <p:sldSz cx="9144000" cy="5143500" type="screen16x9"/>
  <p:notesSz cx="6858000" cy="9144000"/>
  <p:custDataLst>
    <p:tags r:id="rId33"/>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9" userDrawn="1">
          <p15:clr>
            <a:srgbClr val="A4A3A4"/>
          </p15:clr>
        </p15:guide>
        <p15:guide id="2" pos="2880" userDrawn="1">
          <p15:clr>
            <a:srgbClr val="A4A3A4"/>
          </p15:clr>
        </p15:guide>
        <p15:guide id="3" orient="horz" pos="2436" userDrawn="1">
          <p15:clr>
            <a:srgbClr val="A4A3A4"/>
          </p15:clr>
        </p15:guide>
        <p15:guide id="4" pos="90" userDrawn="1">
          <p15:clr>
            <a:srgbClr val="A4A3A4"/>
          </p15:clr>
        </p15:guide>
        <p15:guide id="6" orient="horz" pos="2663" userDrawn="1">
          <p15:clr>
            <a:srgbClr val="A4A3A4"/>
          </p15:clr>
        </p15:guide>
        <p15:guide id="7" pos="5670" userDrawn="1">
          <p15:clr>
            <a:srgbClr val="A4A3A4"/>
          </p15:clr>
        </p15:guide>
        <p15:guide id="8" orient="horz" pos="1189" userDrawn="1">
          <p15:clr>
            <a:srgbClr val="A4A3A4"/>
          </p15:clr>
        </p15:guide>
        <p15:guide id="9" orient="horz" pos="2641" userDrawn="1">
          <p15:clr>
            <a:srgbClr val="A4A3A4"/>
          </p15:clr>
        </p15:guide>
        <p15:guide id="10" orient="horz" pos="1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834"/>
    <a:srgbClr val="1D3E6B"/>
    <a:srgbClr val="F2F2F2"/>
    <a:srgbClr val="3B2213"/>
    <a:srgbClr val="FEDA5B"/>
    <a:srgbClr val="FEE600"/>
    <a:srgbClr val="464646"/>
    <a:srgbClr val="72BEA0"/>
    <a:srgbClr val="70B4B7"/>
    <a:srgbClr val="C75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256" autoAdjust="0"/>
  </p:normalViewPr>
  <p:slideViewPr>
    <p:cSldViewPr snapToGrid="0" showGuides="1">
      <p:cViewPr varScale="1">
        <p:scale>
          <a:sx n="110" d="100"/>
          <a:sy n="110" d="100"/>
        </p:scale>
        <p:origin x="450" y="78"/>
      </p:cViewPr>
      <p:guideLst>
        <p:guide orient="horz" pos="2119"/>
        <p:guide pos="2880"/>
        <p:guide orient="horz" pos="2436"/>
        <p:guide pos="90"/>
        <p:guide orient="horz" pos="2663"/>
        <p:guide pos="5670"/>
        <p:guide orient="horz" pos="1189"/>
        <p:guide orient="horz" pos="2641"/>
        <p:guide orient="horz" pos="155"/>
      </p:guideLst>
    </p:cSldViewPr>
  </p:slideViewPr>
  <p:notesTextViewPr>
    <p:cViewPr>
      <p:scale>
        <a:sx n="1" d="1"/>
        <a:sy n="1" d="1"/>
      </p:scale>
      <p:origin x="0" y="0"/>
    </p:cViewPr>
  </p:notesTextViewPr>
  <p:notesViewPr>
    <p:cSldViewPr snapToGrid="0" showGuides="1">
      <p:cViewPr varScale="1">
        <p:scale>
          <a:sx n="65" d="100"/>
          <a:sy n="65" d="100"/>
        </p:scale>
        <p:origin x="217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8885A-1B81-4E7F-B793-12A31F916A32}" type="datetimeFigureOut">
              <a:rPr lang="zh-CN" altLang="en-US" smtClean="0"/>
              <a:t>2019/6/7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B0C853-DC6C-4924-B1F2-08CE44BD3508}" type="slidenum">
              <a:rPr lang="zh-CN" altLang="en-US" smtClean="0"/>
              <a:t>‹#›</a:t>
            </a:fld>
            <a:endParaRPr lang="zh-CN" altLang="en-US"/>
          </a:p>
        </p:txBody>
      </p:sp>
    </p:spTree>
    <p:extLst>
      <p:ext uri="{BB962C8B-B14F-4D97-AF65-F5344CB8AC3E}">
        <p14:creationId xmlns:p14="http://schemas.microsoft.com/office/powerpoint/2010/main" val="1784912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7FC2F-FDF9-4A3A-8E00-C9FCC9B036D8}" type="datetimeFigureOut">
              <a:rPr lang="zh-CN" altLang="en-US" smtClean="0"/>
              <a:t>2019/6/7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6C439-5B31-42A4-9D65-F2D199E8886B}" type="slidenum">
              <a:rPr lang="zh-CN" altLang="en-US" smtClean="0"/>
              <a:t>‹#›</a:t>
            </a:fld>
            <a:endParaRPr lang="zh-CN" altLang="en-US"/>
          </a:p>
        </p:txBody>
      </p:sp>
    </p:spTree>
    <p:extLst>
      <p:ext uri="{BB962C8B-B14F-4D97-AF65-F5344CB8AC3E}">
        <p14:creationId xmlns:p14="http://schemas.microsoft.com/office/powerpoint/2010/main" val="8591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a:t>
            </a:fld>
            <a:endParaRPr lang="zh-CN" altLang="en-US"/>
          </a:p>
        </p:txBody>
      </p:sp>
    </p:spTree>
    <p:extLst>
      <p:ext uri="{BB962C8B-B14F-4D97-AF65-F5344CB8AC3E}">
        <p14:creationId xmlns:p14="http://schemas.microsoft.com/office/powerpoint/2010/main" val="1228744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10</a:t>
            </a:fld>
            <a:endParaRPr lang="zh-CN" altLang="en-US"/>
          </a:p>
        </p:txBody>
      </p:sp>
    </p:spTree>
    <p:extLst>
      <p:ext uri="{BB962C8B-B14F-4D97-AF65-F5344CB8AC3E}">
        <p14:creationId xmlns:p14="http://schemas.microsoft.com/office/powerpoint/2010/main" val="3598607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11</a:t>
            </a:fld>
            <a:endParaRPr lang="zh-CN" altLang="en-US"/>
          </a:p>
        </p:txBody>
      </p:sp>
    </p:spTree>
    <p:extLst>
      <p:ext uri="{BB962C8B-B14F-4D97-AF65-F5344CB8AC3E}">
        <p14:creationId xmlns:p14="http://schemas.microsoft.com/office/powerpoint/2010/main" val="6487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12</a:t>
            </a:fld>
            <a:endParaRPr lang="zh-CN" altLang="en-US"/>
          </a:p>
        </p:txBody>
      </p:sp>
    </p:spTree>
    <p:extLst>
      <p:ext uri="{BB962C8B-B14F-4D97-AF65-F5344CB8AC3E}">
        <p14:creationId xmlns:p14="http://schemas.microsoft.com/office/powerpoint/2010/main" val="319564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13</a:t>
            </a:fld>
            <a:endParaRPr lang="zh-CN" altLang="en-US"/>
          </a:p>
        </p:txBody>
      </p:sp>
    </p:spTree>
    <p:extLst>
      <p:ext uri="{BB962C8B-B14F-4D97-AF65-F5344CB8AC3E}">
        <p14:creationId xmlns:p14="http://schemas.microsoft.com/office/powerpoint/2010/main" val="3223508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14</a:t>
            </a:fld>
            <a:endParaRPr lang="zh-CN" altLang="en-US"/>
          </a:p>
        </p:txBody>
      </p:sp>
    </p:spTree>
    <p:extLst>
      <p:ext uri="{BB962C8B-B14F-4D97-AF65-F5344CB8AC3E}">
        <p14:creationId xmlns:p14="http://schemas.microsoft.com/office/powerpoint/2010/main" val="2665531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15</a:t>
            </a:fld>
            <a:endParaRPr lang="zh-CN" altLang="en-US"/>
          </a:p>
        </p:txBody>
      </p:sp>
    </p:spTree>
    <p:extLst>
      <p:ext uri="{BB962C8B-B14F-4D97-AF65-F5344CB8AC3E}">
        <p14:creationId xmlns:p14="http://schemas.microsoft.com/office/powerpoint/2010/main" val="2122658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16</a:t>
            </a:fld>
            <a:endParaRPr lang="zh-CN" altLang="en-US"/>
          </a:p>
        </p:txBody>
      </p:sp>
    </p:spTree>
    <p:extLst>
      <p:ext uri="{BB962C8B-B14F-4D97-AF65-F5344CB8AC3E}">
        <p14:creationId xmlns:p14="http://schemas.microsoft.com/office/powerpoint/2010/main" val="3782210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17</a:t>
            </a:fld>
            <a:endParaRPr lang="zh-CN" altLang="en-US"/>
          </a:p>
        </p:txBody>
      </p:sp>
    </p:spTree>
    <p:extLst>
      <p:ext uri="{BB962C8B-B14F-4D97-AF65-F5344CB8AC3E}">
        <p14:creationId xmlns:p14="http://schemas.microsoft.com/office/powerpoint/2010/main" val="2611890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18</a:t>
            </a:fld>
            <a:endParaRPr lang="zh-CN" altLang="en-US"/>
          </a:p>
        </p:txBody>
      </p:sp>
    </p:spTree>
    <p:extLst>
      <p:ext uri="{BB962C8B-B14F-4D97-AF65-F5344CB8AC3E}">
        <p14:creationId xmlns:p14="http://schemas.microsoft.com/office/powerpoint/2010/main" val="2623511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19</a:t>
            </a:fld>
            <a:endParaRPr lang="zh-CN" altLang="en-US"/>
          </a:p>
        </p:txBody>
      </p:sp>
    </p:spTree>
    <p:extLst>
      <p:ext uri="{BB962C8B-B14F-4D97-AF65-F5344CB8AC3E}">
        <p14:creationId xmlns:p14="http://schemas.microsoft.com/office/powerpoint/2010/main" val="3889054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a:t>
            </a:fld>
            <a:endParaRPr lang="zh-CN" altLang="en-US"/>
          </a:p>
        </p:txBody>
      </p:sp>
    </p:spTree>
    <p:extLst>
      <p:ext uri="{BB962C8B-B14F-4D97-AF65-F5344CB8AC3E}">
        <p14:creationId xmlns:p14="http://schemas.microsoft.com/office/powerpoint/2010/main" val="1110783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20</a:t>
            </a:fld>
            <a:endParaRPr lang="zh-CN" altLang="en-US"/>
          </a:p>
        </p:txBody>
      </p:sp>
    </p:spTree>
    <p:extLst>
      <p:ext uri="{BB962C8B-B14F-4D97-AF65-F5344CB8AC3E}">
        <p14:creationId xmlns:p14="http://schemas.microsoft.com/office/powerpoint/2010/main" val="771909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21</a:t>
            </a:fld>
            <a:endParaRPr lang="zh-CN" altLang="en-US"/>
          </a:p>
        </p:txBody>
      </p:sp>
    </p:spTree>
    <p:extLst>
      <p:ext uri="{BB962C8B-B14F-4D97-AF65-F5344CB8AC3E}">
        <p14:creationId xmlns:p14="http://schemas.microsoft.com/office/powerpoint/2010/main" val="1586561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22</a:t>
            </a:fld>
            <a:endParaRPr lang="zh-CN" altLang="en-US"/>
          </a:p>
        </p:txBody>
      </p:sp>
    </p:spTree>
    <p:extLst>
      <p:ext uri="{BB962C8B-B14F-4D97-AF65-F5344CB8AC3E}">
        <p14:creationId xmlns:p14="http://schemas.microsoft.com/office/powerpoint/2010/main" val="121179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23</a:t>
            </a:fld>
            <a:endParaRPr lang="zh-CN" altLang="en-US"/>
          </a:p>
        </p:txBody>
      </p:sp>
    </p:spTree>
    <p:extLst>
      <p:ext uri="{BB962C8B-B14F-4D97-AF65-F5344CB8AC3E}">
        <p14:creationId xmlns:p14="http://schemas.microsoft.com/office/powerpoint/2010/main" val="1308753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24</a:t>
            </a:fld>
            <a:endParaRPr lang="zh-CN" altLang="en-US"/>
          </a:p>
        </p:txBody>
      </p:sp>
    </p:spTree>
    <p:extLst>
      <p:ext uri="{BB962C8B-B14F-4D97-AF65-F5344CB8AC3E}">
        <p14:creationId xmlns:p14="http://schemas.microsoft.com/office/powerpoint/2010/main" val="2900849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25</a:t>
            </a:fld>
            <a:endParaRPr lang="zh-CN" altLang="en-US"/>
          </a:p>
        </p:txBody>
      </p:sp>
    </p:spTree>
    <p:extLst>
      <p:ext uri="{BB962C8B-B14F-4D97-AF65-F5344CB8AC3E}">
        <p14:creationId xmlns:p14="http://schemas.microsoft.com/office/powerpoint/2010/main" val="1006795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26</a:t>
            </a:fld>
            <a:endParaRPr lang="zh-CN" altLang="en-US"/>
          </a:p>
        </p:txBody>
      </p:sp>
    </p:spTree>
    <p:extLst>
      <p:ext uri="{BB962C8B-B14F-4D97-AF65-F5344CB8AC3E}">
        <p14:creationId xmlns:p14="http://schemas.microsoft.com/office/powerpoint/2010/main" val="1933154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27</a:t>
            </a:fld>
            <a:endParaRPr lang="zh-CN" altLang="en-US"/>
          </a:p>
        </p:txBody>
      </p:sp>
    </p:spTree>
    <p:extLst>
      <p:ext uri="{BB962C8B-B14F-4D97-AF65-F5344CB8AC3E}">
        <p14:creationId xmlns:p14="http://schemas.microsoft.com/office/powerpoint/2010/main" val="1399294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28</a:t>
            </a:fld>
            <a:endParaRPr lang="zh-CN" altLang="en-US"/>
          </a:p>
        </p:txBody>
      </p:sp>
    </p:spTree>
    <p:extLst>
      <p:ext uri="{BB962C8B-B14F-4D97-AF65-F5344CB8AC3E}">
        <p14:creationId xmlns:p14="http://schemas.microsoft.com/office/powerpoint/2010/main" val="716091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29</a:t>
            </a:fld>
            <a:endParaRPr lang="zh-CN" altLang="en-US"/>
          </a:p>
        </p:txBody>
      </p:sp>
    </p:spTree>
    <p:extLst>
      <p:ext uri="{BB962C8B-B14F-4D97-AF65-F5344CB8AC3E}">
        <p14:creationId xmlns:p14="http://schemas.microsoft.com/office/powerpoint/2010/main" val="339211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3</a:t>
            </a:fld>
            <a:endParaRPr lang="zh-CN" altLang="en-US"/>
          </a:p>
        </p:txBody>
      </p:sp>
    </p:spTree>
    <p:extLst>
      <p:ext uri="{BB962C8B-B14F-4D97-AF65-F5344CB8AC3E}">
        <p14:creationId xmlns:p14="http://schemas.microsoft.com/office/powerpoint/2010/main" val="56029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4</a:t>
            </a:fld>
            <a:endParaRPr lang="zh-CN" altLang="en-US"/>
          </a:p>
        </p:txBody>
      </p:sp>
    </p:spTree>
    <p:extLst>
      <p:ext uri="{BB962C8B-B14F-4D97-AF65-F5344CB8AC3E}">
        <p14:creationId xmlns:p14="http://schemas.microsoft.com/office/powerpoint/2010/main" val="406123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5</a:t>
            </a:fld>
            <a:endParaRPr lang="zh-CN" altLang="en-US"/>
          </a:p>
        </p:txBody>
      </p:sp>
    </p:spTree>
    <p:extLst>
      <p:ext uri="{BB962C8B-B14F-4D97-AF65-F5344CB8AC3E}">
        <p14:creationId xmlns:p14="http://schemas.microsoft.com/office/powerpoint/2010/main" val="62791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6</a:t>
            </a:fld>
            <a:endParaRPr lang="zh-CN" altLang="en-US"/>
          </a:p>
        </p:txBody>
      </p:sp>
    </p:spTree>
    <p:extLst>
      <p:ext uri="{BB962C8B-B14F-4D97-AF65-F5344CB8AC3E}">
        <p14:creationId xmlns:p14="http://schemas.microsoft.com/office/powerpoint/2010/main" val="2211161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7</a:t>
            </a:fld>
            <a:endParaRPr lang="zh-CN" altLang="en-US"/>
          </a:p>
        </p:txBody>
      </p:sp>
    </p:spTree>
    <p:extLst>
      <p:ext uri="{BB962C8B-B14F-4D97-AF65-F5344CB8AC3E}">
        <p14:creationId xmlns:p14="http://schemas.microsoft.com/office/powerpoint/2010/main" val="289646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8</a:t>
            </a:fld>
            <a:endParaRPr lang="zh-CN" altLang="en-US"/>
          </a:p>
        </p:txBody>
      </p:sp>
    </p:spTree>
    <p:extLst>
      <p:ext uri="{BB962C8B-B14F-4D97-AF65-F5344CB8AC3E}">
        <p14:creationId xmlns:p14="http://schemas.microsoft.com/office/powerpoint/2010/main" val="468335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9</a:t>
            </a:fld>
            <a:endParaRPr lang="zh-CN" altLang="en-US"/>
          </a:p>
        </p:txBody>
      </p:sp>
    </p:spTree>
    <p:extLst>
      <p:ext uri="{BB962C8B-B14F-4D97-AF65-F5344CB8AC3E}">
        <p14:creationId xmlns:p14="http://schemas.microsoft.com/office/powerpoint/2010/main" val="3195483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8369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9A8EC-1E49-424C-BCFA-572FFAE717EA}" type="datetime1">
              <a:rPr lang="zh-CN" altLang="en-US" smtClean="0"/>
              <a:t>2019/6/7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9971822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FEB1135-D26A-4F8E-9CC5-4D04C5CB626D}" type="datetime1">
              <a:rPr lang="zh-CN" altLang="en-US" smtClean="0"/>
              <a:t>2019/6/7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0083935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A760BCF-A029-48C8-8958-0A70B38BB1DC}" type="datetime1">
              <a:rPr lang="zh-CN" altLang="en-US" smtClean="0"/>
              <a:t>2019/6/7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7608441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C031568-A7D1-4636-BB09-7CF4AFFADB82}" type="datetime1">
              <a:rPr lang="zh-CN" altLang="en-US" smtClean="0"/>
              <a:t>2019/6/7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37221507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37E55BC-2BD3-49CF-BEF5-18391091E8B5}" type="datetime1">
              <a:rPr lang="zh-CN" altLang="en-US" smtClean="0"/>
              <a:t>2019/6/7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597667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60" name="Slide Number Placeholder 5">
            <a:extLst>
              <a:ext uri="{FF2B5EF4-FFF2-40B4-BE49-F238E27FC236}">
                <a16:creationId xmlns:a16="http://schemas.microsoft.com/office/drawing/2014/main" id="{06D2E944-F1EB-4F8A-AD7A-85305AFF0F74}"/>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grpSp>
        <p:nvGrpSpPr>
          <p:cNvPr id="30" name="组合 29">
            <a:extLst>
              <a:ext uri="{FF2B5EF4-FFF2-40B4-BE49-F238E27FC236}">
                <a16:creationId xmlns:a16="http://schemas.microsoft.com/office/drawing/2014/main" id="{80CF846D-3858-4EA2-88C8-4FEF958641E5}"/>
              </a:ext>
            </a:extLst>
          </p:cNvPr>
          <p:cNvGrpSpPr/>
          <p:nvPr userDrawn="1"/>
        </p:nvGrpSpPr>
        <p:grpSpPr>
          <a:xfrm>
            <a:off x="207378" y="4666267"/>
            <a:ext cx="1253123" cy="407703"/>
            <a:chOff x="3302807" y="1034911"/>
            <a:chExt cx="2457878" cy="799669"/>
          </a:xfrm>
          <a:solidFill>
            <a:schemeClr val="accent1"/>
          </a:solidFill>
        </p:grpSpPr>
        <p:sp>
          <p:nvSpPr>
            <p:cNvPr id="31" name="íṡḷîḍê">
              <a:extLst>
                <a:ext uri="{FF2B5EF4-FFF2-40B4-BE49-F238E27FC236}">
                  <a16:creationId xmlns:a16="http://schemas.microsoft.com/office/drawing/2014/main" id="{C39ED63D-FD45-4A1B-AE24-2564605D72AC}"/>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 name="íŝḻiḍè">
              <a:extLst>
                <a:ext uri="{FF2B5EF4-FFF2-40B4-BE49-F238E27FC236}">
                  <a16:creationId xmlns:a16="http://schemas.microsoft.com/office/drawing/2014/main" id="{698D11D8-C0D7-47B7-9A5D-FA54DDF7FD77}"/>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 name="îS1iďê">
              <a:extLst>
                <a:ext uri="{FF2B5EF4-FFF2-40B4-BE49-F238E27FC236}">
                  <a16:creationId xmlns:a16="http://schemas.microsoft.com/office/drawing/2014/main" id="{FB16437F-395D-429A-88A4-2F25C8CEA8E3}"/>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 name="i$ḷíḓe">
              <a:extLst>
                <a:ext uri="{FF2B5EF4-FFF2-40B4-BE49-F238E27FC236}">
                  <a16:creationId xmlns:a16="http://schemas.microsoft.com/office/drawing/2014/main" id="{426A301C-2CA7-4502-80B8-D7FEFA2B4D9E}"/>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5" name="îş1íḍé">
              <a:extLst>
                <a:ext uri="{FF2B5EF4-FFF2-40B4-BE49-F238E27FC236}">
                  <a16:creationId xmlns:a16="http://schemas.microsoft.com/office/drawing/2014/main" id="{FD4BBB9F-4436-453F-95C0-5E3100F9E665}"/>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6" name="išḻïde">
              <a:extLst>
                <a:ext uri="{FF2B5EF4-FFF2-40B4-BE49-F238E27FC236}">
                  <a16:creationId xmlns:a16="http://schemas.microsoft.com/office/drawing/2014/main" id="{F1860DD9-4B41-447B-BA9E-660E6938F338}"/>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7" name="ís1ïḓè">
              <a:extLst>
                <a:ext uri="{FF2B5EF4-FFF2-40B4-BE49-F238E27FC236}">
                  <a16:creationId xmlns:a16="http://schemas.microsoft.com/office/drawing/2014/main" id="{9F946271-4CA3-4472-ACC0-B8CD80B76E74}"/>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ïṩlïďê">
              <a:extLst>
                <a:ext uri="{FF2B5EF4-FFF2-40B4-BE49-F238E27FC236}">
                  <a16:creationId xmlns:a16="http://schemas.microsoft.com/office/drawing/2014/main" id="{C964D40F-5907-4024-897F-D7572ACB4413}"/>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íSliḋê">
              <a:extLst>
                <a:ext uri="{FF2B5EF4-FFF2-40B4-BE49-F238E27FC236}">
                  <a16:creationId xmlns:a16="http://schemas.microsoft.com/office/drawing/2014/main" id="{055B3BC3-1E79-4D74-90A9-693D41142DC2}"/>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sļîdè">
              <a:extLst>
                <a:ext uri="{FF2B5EF4-FFF2-40B4-BE49-F238E27FC236}">
                  <a16:creationId xmlns:a16="http://schemas.microsoft.com/office/drawing/2014/main" id="{7BC03D1D-BAC2-4800-8D7A-9D860D4FDF6E}"/>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líḋé">
              <a:extLst>
                <a:ext uri="{FF2B5EF4-FFF2-40B4-BE49-F238E27FC236}">
                  <a16:creationId xmlns:a16="http://schemas.microsoft.com/office/drawing/2014/main" id="{6DD09F45-8FAD-44C3-B9A7-8234E5BC977B}"/>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íŝ1ïḓê">
              <a:extLst>
                <a:ext uri="{FF2B5EF4-FFF2-40B4-BE49-F238E27FC236}">
                  <a16:creationId xmlns:a16="http://schemas.microsoft.com/office/drawing/2014/main" id="{7283B66C-D810-4092-9369-2E441201EF6D}"/>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ï$ľíḑè">
              <a:extLst>
                <a:ext uri="{FF2B5EF4-FFF2-40B4-BE49-F238E27FC236}">
                  <a16:creationId xmlns:a16="http://schemas.microsoft.com/office/drawing/2014/main" id="{B8B1D0DE-FDC6-4F74-958D-8B419F26D72E}"/>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ṧ1íḓè">
              <a:extLst>
                <a:ext uri="{FF2B5EF4-FFF2-40B4-BE49-F238E27FC236}">
                  <a16:creationId xmlns:a16="http://schemas.microsoft.com/office/drawing/2014/main" id="{C21EECE4-AE5E-4A88-AABC-393EFA879EC8}"/>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işļïḑê">
              <a:extLst>
                <a:ext uri="{FF2B5EF4-FFF2-40B4-BE49-F238E27FC236}">
                  <a16:creationId xmlns:a16="http://schemas.microsoft.com/office/drawing/2014/main" id="{6E1A4E8B-56D3-49CD-B687-49377DD23B06}"/>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îŝ1îdé">
              <a:extLst>
                <a:ext uri="{FF2B5EF4-FFF2-40B4-BE49-F238E27FC236}">
                  <a16:creationId xmlns:a16="http://schemas.microsoft.com/office/drawing/2014/main" id="{029CDCB0-0C35-4439-BB98-F3982F6611A0}"/>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iṩlîḍe">
              <a:extLst>
                <a:ext uri="{FF2B5EF4-FFF2-40B4-BE49-F238E27FC236}">
                  <a16:creationId xmlns:a16="http://schemas.microsoft.com/office/drawing/2014/main" id="{0A9BAABD-B0B8-46AC-9C96-A80AB6BDEE4A}"/>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ïṣlíḋe">
              <a:extLst>
                <a:ext uri="{FF2B5EF4-FFF2-40B4-BE49-F238E27FC236}">
                  <a16:creationId xmlns:a16="http://schemas.microsoft.com/office/drawing/2014/main" id="{B95D3E19-AD97-43A6-975B-FA416E0634A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ísļiďè">
              <a:extLst>
                <a:ext uri="{FF2B5EF4-FFF2-40B4-BE49-F238E27FC236}">
                  <a16:creationId xmlns:a16="http://schemas.microsoft.com/office/drawing/2014/main" id="{3D3BA2D5-FCFA-46FC-A27E-0CB2F79E58E7}"/>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ṡlïde">
              <a:extLst>
                <a:ext uri="{FF2B5EF4-FFF2-40B4-BE49-F238E27FC236}">
                  <a16:creationId xmlns:a16="http://schemas.microsoft.com/office/drawing/2014/main" id="{A661788A-CF7E-44A9-8E2F-665D6EFC14A0}"/>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iṩlide">
              <a:extLst>
                <a:ext uri="{FF2B5EF4-FFF2-40B4-BE49-F238E27FC236}">
                  <a16:creationId xmlns:a16="http://schemas.microsoft.com/office/drawing/2014/main" id="{FC756534-09D1-46A3-B04E-E38D7881B68B}"/>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îs1ïde">
              <a:extLst>
                <a:ext uri="{FF2B5EF4-FFF2-40B4-BE49-F238E27FC236}">
                  <a16:creationId xmlns:a16="http://schemas.microsoft.com/office/drawing/2014/main" id="{D9384C91-284C-44CB-86A8-B0EE371F3E19}"/>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ľïḑe">
              <a:extLst>
                <a:ext uri="{FF2B5EF4-FFF2-40B4-BE49-F238E27FC236}">
                  <a16:creationId xmlns:a16="http://schemas.microsoft.com/office/drawing/2014/main" id="{5620022D-CD0F-4F5F-B53B-A98FEE6FCC66}"/>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iŝļíḍè">
              <a:extLst>
                <a:ext uri="{FF2B5EF4-FFF2-40B4-BE49-F238E27FC236}">
                  <a16:creationId xmlns:a16="http://schemas.microsoft.com/office/drawing/2014/main" id="{B8770E7F-FFA5-4F19-A00F-31FA9E2C4FF4}"/>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íṩḻîḋê">
              <a:extLst>
                <a:ext uri="{FF2B5EF4-FFF2-40B4-BE49-F238E27FC236}">
                  <a16:creationId xmlns:a16="http://schemas.microsoft.com/office/drawing/2014/main" id="{7449D368-FFC6-409D-8C54-9CACA6DF7971}"/>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ṡľiḑê">
              <a:extLst>
                <a:ext uri="{FF2B5EF4-FFF2-40B4-BE49-F238E27FC236}">
                  <a16:creationId xmlns:a16="http://schemas.microsoft.com/office/drawing/2014/main" id="{F1A81E41-4E5E-4F59-A848-8B7C1B6C47B7}"/>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iṥļiḓe">
              <a:extLst>
                <a:ext uri="{FF2B5EF4-FFF2-40B4-BE49-F238E27FC236}">
                  <a16:creationId xmlns:a16="http://schemas.microsoft.com/office/drawing/2014/main" id="{016F9212-10A5-488A-9B66-CE03B13072F1}"/>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iŝ1îḋé">
              <a:extLst>
                <a:ext uri="{FF2B5EF4-FFF2-40B4-BE49-F238E27FC236}">
                  <a16:creationId xmlns:a16="http://schemas.microsoft.com/office/drawing/2014/main" id="{6A6467D2-E204-4AF1-A6E0-E8A5E8C19664}"/>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ḷiḓè">
              <a:extLst>
                <a:ext uri="{FF2B5EF4-FFF2-40B4-BE49-F238E27FC236}">
                  <a16:creationId xmlns:a16="http://schemas.microsoft.com/office/drawing/2014/main" id="{97F069C3-B72A-47C9-BD32-AAFF19209F70}"/>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îṥ1ïďé">
              <a:extLst>
                <a:ext uri="{FF2B5EF4-FFF2-40B4-BE49-F238E27FC236}">
                  <a16:creationId xmlns:a16="http://schemas.microsoft.com/office/drawing/2014/main" id="{F59BC24D-C587-40FE-9933-B3E336F24B97}"/>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Sḷiḍé">
              <a:extLst>
                <a:ext uri="{FF2B5EF4-FFF2-40B4-BE49-F238E27FC236}">
                  <a16:creationId xmlns:a16="http://schemas.microsoft.com/office/drawing/2014/main" id="{C512B36A-3FAD-4E58-B996-FA8D90773003}"/>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îşļíďê">
              <a:extLst>
                <a:ext uri="{FF2B5EF4-FFF2-40B4-BE49-F238E27FC236}">
                  <a16:creationId xmlns:a16="http://schemas.microsoft.com/office/drawing/2014/main" id="{39D5C69B-FB05-45C6-A02D-A6A8ACE2846B}"/>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îš1íḍê">
              <a:extLst>
                <a:ext uri="{FF2B5EF4-FFF2-40B4-BE49-F238E27FC236}">
                  <a16:creationId xmlns:a16="http://schemas.microsoft.com/office/drawing/2014/main" id="{4FEE6CC4-4616-4587-A760-AFCFE2A70A03}"/>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íŝliḓê">
              <a:extLst>
                <a:ext uri="{FF2B5EF4-FFF2-40B4-BE49-F238E27FC236}">
                  <a16:creationId xmlns:a16="http://schemas.microsoft.com/office/drawing/2014/main" id="{F1543413-7588-49C5-8DC8-1CA5E7573A71}"/>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ṡļiḍe">
              <a:extLst>
                <a:ext uri="{FF2B5EF4-FFF2-40B4-BE49-F238E27FC236}">
                  <a16:creationId xmlns:a16="http://schemas.microsoft.com/office/drawing/2014/main" id="{93B8A389-5274-49D8-BC6E-2A794C914B47}"/>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ï$ļïdé">
              <a:extLst>
                <a:ext uri="{FF2B5EF4-FFF2-40B4-BE49-F238E27FC236}">
                  <a16:creationId xmlns:a16="http://schemas.microsoft.com/office/drawing/2014/main" id="{617B38E3-9FF7-48B1-A036-2194FE31ED30}"/>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5" name="íšlíḓe">
              <a:extLst>
                <a:ext uri="{FF2B5EF4-FFF2-40B4-BE49-F238E27FC236}">
                  <a16:creationId xmlns:a16="http://schemas.microsoft.com/office/drawing/2014/main" id="{4DA69233-4703-46E7-BD77-00911A1E7949}"/>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ïṣļïḍê">
              <a:extLst>
                <a:ext uri="{FF2B5EF4-FFF2-40B4-BE49-F238E27FC236}">
                  <a16:creationId xmlns:a16="http://schemas.microsoft.com/office/drawing/2014/main" id="{A6E8A355-6B4D-46E5-ABF6-80AFF74A83C6}"/>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ís1íḍe">
              <a:extLst>
                <a:ext uri="{FF2B5EF4-FFF2-40B4-BE49-F238E27FC236}">
                  <a16:creationId xmlns:a16="http://schemas.microsoft.com/office/drawing/2014/main" id="{055EA0FB-5030-4C8A-86D3-4574820AB491}"/>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íşlïḋe">
              <a:extLst>
                <a:ext uri="{FF2B5EF4-FFF2-40B4-BE49-F238E27FC236}">
                  <a16:creationId xmlns:a16="http://schemas.microsoft.com/office/drawing/2014/main" id="{459EB9C8-6491-4DD0-95BB-038AFA7672BB}"/>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iŝļîḍé">
              <a:extLst>
                <a:ext uri="{FF2B5EF4-FFF2-40B4-BE49-F238E27FC236}">
                  <a16:creationId xmlns:a16="http://schemas.microsoft.com/office/drawing/2014/main" id="{6D3BF9D1-B462-46CD-8739-E2383151C14E}"/>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íṧḷídé">
              <a:extLst>
                <a:ext uri="{FF2B5EF4-FFF2-40B4-BE49-F238E27FC236}">
                  <a16:creationId xmlns:a16="http://schemas.microsoft.com/office/drawing/2014/main" id="{1026B93F-4EA8-42AF-8183-6911E85C8212}"/>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1" name="îSḻiḋe">
              <a:extLst>
                <a:ext uri="{FF2B5EF4-FFF2-40B4-BE49-F238E27FC236}">
                  <a16:creationId xmlns:a16="http://schemas.microsoft.com/office/drawing/2014/main" id="{8FD6AAFD-0E8D-4811-953E-DBF2B2184842}"/>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ḻîḓè">
              <a:extLst>
                <a:ext uri="{FF2B5EF4-FFF2-40B4-BE49-F238E27FC236}">
                  <a16:creationId xmlns:a16="http://schemas.microsoft.com/office/drawing/2014/main" id="{0D21EFCE-F3A8-4954-9D96-41748674CFD0}"/>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ïŝḷíḍe">
              <a:extLst>
                <a:ext uri="{FF2B5EF4-FFF2-40B4-BE49-F238E27FC236}">
                  <a16:creationId xmlns:a16="http://schemas.microsoft.com/office/drawing/2014/main" id="{527C8F9F-A166-4757-AD59-5AD6C1FC4447}"/>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íṩļiḋe">
              <a:extLst>
                <a:ext uri="{FF2B5EF4-FFF2-40B4-BE49-F238E27FC236}">
                  <a16:creationId xmlns:a16="http://schemas.microsoft.com/office/drawing/2014/main" id="{C4D38826-A299-4F69-8F0B-7D3ED1FE2119}"/>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ṡlïḍé">
              <a:extLst>
                <a:ext uri="{FF2B5EF4-FFF2-40B4-BE49-F238E27FC236}">
                  <a16:creationId xmlns:a16="http://schemas.microsoft.com/office/drawing/2014/main" id="{3EAF79B4-9C1A-450B-B18D-46C0EF162BFE}"/>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6" name="iS1îḓè">
              <a:extLst>
                <a:ext uri="{FF2B5EF4-FFF2-40B4-BE49-F238E27FC236}">
                  <a16:creationId xmlns:a16="http://schemas.microsoft.com/office/drawing/2014/main" id="{D00F66BD-1532-4B65-8FF9-93CB58A5D06C}"/>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íṡḷiḑê">
              <a:extLst>
                <a:ext uri="{FF2B5EF4-FFF2-40B4-BE49-F238E27FC236}">
                  <a16:creationId xmlns:a16="http://schemas.microsoft.com/office/drawing/2014/main" id="{E99299AB-16EE-4CD0-ABB0-A31A624D6F95}"/>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8" name="iṩ1íḓê">
              <a:extLst>
                <a:ext uri="{FF2B5EF4-FFF2-40B4-BE49-F238E27FC236}">
                  <a16:creationId xmlns:a16="http://schemas.microsoft.com/office/drawing/2014/main" id="{40F059C7-7AD4-45E4-A45B-97F0C10AC84A}"/>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9" name="ïşľïďé">
              <a:extLst>
                <a:ext uri="{FF2B5EF4-FFF2-40B4-BE49-F238E27FC236}">
                  <a16:creationId xmlns:a16="http://schemas.microsoft.com/office/drawing/2014/main" id="{34979EEE-9271-4A50-9587-C503F0431120}"/>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0" name="ïśḷïḍê">
              <a:extLst>
                <a:ext uri="{FF2B5EF4-FFF2-40B4-BE49-F238E27FC236}">
                  <a16:creationId xmlns:a16="http://schemas.microsoft.com/office/drawing/2014/main" id="{66D725C5-BF65-4DAD-AECC-31154DCC9A21}"/>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1" name="ïṡḷíḑé">
              <a:extLst>
                <a:ext uri="{FF2B5EF4-FFF2-40B4-BE49-F238E27FC236}">
                  <a16:creationId xmlns:a16="http://schemas.microsoft.com/office/drawing/2014/main" id="{FE66709B-BA6E-4586-84F5-27CF8500ABE7}"/>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2" name="iśḻíde">
              <a:extLst>
                <a:ext uri="{FF2B5EF4-FFF2-40B4-BE49-F238E27FC236}">
                  <a16:creationId xmlns:a16="http://schemas.microsoft.com/office/drawing/2014/main" id="{8546E402-E20D-41BF-A125-447EE0C4D2C6}"/>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3" name="í$ḻîdê">
              <a:extLst>
                <a:ext uri="{FF2B5EF4-FFF2-40B4-BE49-F238E27FC236}">
                  <a16:creationId xmlns:a16="http://schemas.microsoft.com/office/drawing/2014/main" id="{F70E6A58-E059-4FE7-B866-5F754BEB6D72}"/>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14" name="iṩḷídé">
              <a:extLst>
                <a:ext uri="{FF2B5EF4-FFF2-40B4-BE49-F238E27FC236}">
                  <a16:creationId xmlns:a16="http://schemas.microsoft.com/office/drawing/2014/main" id="{8CB4FE16-E849-44D6-9230-ABE03DB6B20B}"/>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5" name="iślíḓè">
              <a:extLst>
                <a:ext uri="{FF2B5EF4-FFF2-40B4-BE49-F238E27FC236}">
                  <a16:creationId xmlns:a16="http://schemas.microsoft.com/office/drawing/2014/main" id="{2F6D86E8-0DD1-44B3-9CD6-6668516EAD56}"/>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6" name="îṥ1ïḋe">
              <a:extLst>
                <a:ext uri="{FF2B5EF4-FFF2-40B4-BE49-F238E27FC236}">
                  <a16:creationId xmlns:a16="http://schemas.microsoft.com/office/drawing/2014/main" id="{64F7FA79-C038-4BAC-8DF5-945C3C12D91A}"/>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7" name="iṧḷídè">
              <a:extLst>
                <a:ext uri="{FF2B5EF4-FFF2-40B4-BE49-F238E27FC236}">
                  <a16:creationId xmlns:a16="http://schemas.microsoft.com/office/drawing/2014/main" id="{BAD8B380-DE2C-46EB-9549-3123D2EC03F2}"/>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8" name="ïṩḷíḍé">
              <a:extLst>
                <a:ext uri="{FF2B5EF4-FFF2-40B4-BE49-F238E27FC236}">
                  <a16:creationId xmlns:a16="http://schemas.microsoft.com/office/drawing/2014/main" id="{15A1DB5C-ED78-43CF-B349-875E88354D36}"/>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9" name="ï$liḓê">
              <a:extLst>
                <a:ext uri="{FF2B5EF4-FFF2-40B4-BE49-F238E27FC236}">
                  <a16:creationId xmlns:a16="http://schemas.microsoft.com/office/drawing/2014/main" id="{C9E4F15F-2C0D-4989-B0ED-9444FA130B53}"/>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0" name="iṩlidè">
              <a:extLst>
                <a:ext uri="{FF2B5EF4-FFF2-40B4-BE49-F238E27FC236}">
                  <a16:creationId xmlns:a16="http://schemas.microsoft.com/office/drawing/2014/main" id="{CCFE3F8F-1F28-43A9-8EF7-0FB855738A3C}"/>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1" name="íṧļîḓé">
              <a:extLst>
                <a:ext uri="{FF2B5EF4-FFF2-40B4-BE49-F238E27FC236}">
                  <a16:creationId xmlns:a16="http://schemas.microsoft.com/office/drawing/2014/main" id="{0F524FE5-C68E-4DC5-BA11-69FDAB3BC930}"/>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2" name="iṩḻîḑè">
              <a:extLst>
                <a:ext uri="{FF2B5EF4-FFF2-40B4-BE49-F238E27FC236}">
                  <a16:creationId xmlns:a16="http://schemas.microsoft.com/office/drawing/2014/main" id="{9C221F4E-BE26-451E-8E09-B138E608BEBA}"/>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3" name="ïṣľíḑé">
              <a:extLst>
                <a:ext uri="{FF2B5EF4-FFF2-40B4-BE49-F238E27FC236}">
                  <a16:creationId xmlns:a16="http://schemas.microsoft.com/office/drawing/2014/main" id="{5E224FC8-17FC-4685-9D5C-4903011368EC}"/>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4" name="îşḻîḑè">
              <a:extLst>
                <a:ext uri="{FF2B5EF4-FFF2-40B4-BE49-F238E27FC236}">
                  <a16:creationId xmlns:a16="http://schemas.microsoft.com/office/drawing/2014/main" id="{D59B0977-B590-423D-B003-7A37D7D5072F}"/>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5" name="iṣḷiḓê">
              <a:extLst>
                <a:ext uri="{FF2B5EF4-FFF2-40B4-BE49-F238E27FC236}">
                  <a16:creationId xmlns:a16="http://schemas.microsoft.com/office/drawing/2014/main" id="{D0B310D6-47B7-4C66-B3E6-38513746B440}"/>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6" name="işļídè">
              <a:extLst>
                <a:ext uri="{FF2B5EF4-FFF2-40B4-BE49-F238E27FC236}">
                  <a16:creationId xmlns:a16="http://schemas.microsoft.com/office/drawing/2014/main" id="{41E98826-FFF7-4209-B86F-5038C25269DC}"/>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33011289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7" name="Picture Placeholder 7"/>
          <p:cNvSpPr>
            <a:spLocks noGrp="1"/>
          </p:cNvSpPr>
          <p:nvPr>
            <p:ph type="pic" sz="quarter" idx="17"/>
          </p:nvPr>
        </p:nvSpPr>
        <p:spPr>
          <a:xfrm>
            <a:off x="0" y="1201410"/>
            <a:ext cx="9144000" cy="1881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21" name="Slide Number Placeholder 5">
            <a:extLst>
              <a:ext uri="{FF2B5EF4-FFF2-40B4-BE49-F238E27FC236}">
                <a16:creationId xmlns:a16="http://schemas.microsoft.com/office/drawing/2014/main" id="{67C4579C-9306-4343-A176-B318B4BA3972}"/>
              </a:ext>
            </a:extLst>
          </p:cNvPr>
          <p:cNvSpPr>
            <a:spLocks noGrp="1"/>
          </p:cNvSpPr>
          <p:nvPr>
            <p:ph type="sldNum" sz="quarter" idx="12"/>
          </p:nvPr>
        </p:nvSpPr>
        <p:spPr>
          <a:xfrm>
            <a:off x="6855639" y="4748135"/>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grpSp>
        <p:nvGrpSpPr>
          <p:cNvPr id="31" name="组合 30">
            <a:extLst>
              <a:ext uri="{FF2B5EF4-FFF2-40B4-BE49-F238E27FC236}">
                <a16:creationId xmlns:a16="http://schemas.microsoft.com/office/drawing/2014/main" id="{FC8F5ACF-7AFE-47CC-8B18-9B90970749B1}"/>
              </a:ext>
            </a:extLst>
          </p:cNvPr>
          <p:cNvGrpSpPr/>
          <p:nvPr userDrawn="1"/>
        </p:nvGrpSpPr>
        <p:grpSpPr>
          <a:xfrm>
            <a:off x="207378" y="4666267"/>
            <a:ext cx="1253123" cy="407703"/>
            <a:chOff x="3302807" y="1034911"/>
            <a:chExt cx="2457878" cy="799669"/>
          </a:xfrm>
          <a:solidFill>
            <a:schemeClr val="accent1"/>
          </a:solidFill>
        </p:grpSpPr>
        <p:sp>
          <p:nvSpPr>
            <p:cNvPr id="32" name="íṡḷîḍê">
              <a:extLst>
                <a:ext uri="{FF2B5EF4-FFF2-40B4-BE49-F238E27FC236}">
                  <a16:creationId xmlns:a16="http://schemas.microsoft.com/office/drawing/2014/main" id="{AE22A737-0C3E-4C86-B6E7-D2A3C42937C8}"/>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 name="íŝḻiḍè">
              <a:extLst>
                <a:ext uri="{FF2B5EF4-FFF2-40B4-BE49-F238E27FC236}">
                  <a16:creationId xmlns:a16="http://schemas.microsoft.com/office/drawing/2014/main" id="{1D32C6C4-A3A3-4247-B484-3C05D9F135AE}"/>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 name="îS1iďê">
              <a:extLst>
                <a:ext uri="{FF2B5EF4-FFF2-40B4-BE49-F238E27FC236}">
                  <a16:creationId xmlns:a16="http://schemas.microsoft.com/office/drawing/2014/main" id="{3E578F01-A4D5-452C-B2A6-68E3286BEDD0}"/>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5" name="i$ḷíḓe">
              <a:extLst>
                <a:ext uri="{FF2B5EF4-FFF2-40B4-BE49-F238E27FC236}">
                  <a16:creationId xmlns:a16="http://schemas.microsoft.com/office/drawing/2014/main" id="{A4BD5419-2CBC-4167-A4FF-74B48F3FA998}"/>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6" name="îş1íḍé">
              <a:extLst>
                <a:ext uri="{FF2B5EF4-FFF2-40B4-BE49-F238E27FC236}">
                  <a16:creationId xmlns:a16="http://schemas.microsoft.com/office/drawing/2014/main" id="{B6251E37-1DC9-4D13-9BD0-C8E504E364F3}"/>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7" name="išḻïde">
              <a:extLst>
                <a:ext uri="{FF2B5EF4-FFF2-40B4-BE49-F238E27FC236}">
                  <a16:creationId xmlns:a16="http://schemas.microsoft.com/office/drawing/2014/main" id="{4BAA1AC3-66B9-49B2-ACED-D6D7172EC282}"/>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ís1ïḓè">
              <a:extLst>
                <a:ext uri="{FF2B5EF4-FFF2-40B4-BE49-F238E27FC236}">
                  <a16:creationId xmlns:a16="http://schemas.microsoft.com/office/drawing/2014/main" id="{D25CC410-4803-47A1-A381-535EF397C8FF}"/>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ïṩlïďê">
              <a:extLst>
                <a:ext uri="{FF2B5EF4-FFF2-40B4-BE49-F238E27FC236}">
                  <a16:creationId xmlns:a16="http://schemas.microsoft.com/office/drawing/2014/main" id="{3810070B-99B3-440D-852F-76FA43281454}"/>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Sliḋê">
              <a:extLst>
                <a:ext uri="{FF2B5EF4-FFF2-40B4-BE49-F238E27FC236}">
                  <a16:creationId xmlns:a16="http://schemas.microsoft.com/office/drawing/2014/main" id="{220B921C-4AB9-4FA9-893D-B8694C104DAA}"/>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ísļîdè">
              <a:extLst>
                <a:ext uri="{FF2B5EF4-FFF2-40B4-BE49-F238E27FC236}">
                  <a16:creationId xmlns:a16="http://schemas.microsoft.com/office/drawing/2014/main" id="{4EB0D932-C254-42F8-9F62-06646232E645}"/>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îSlíḋé">
              <a:extLst>
                <a:ext uri="{FF2B5EF4-FFF2-40B4-BE49-F238E27FC236}">
                  <a16:creationId xmlns:a16="http://schemas.microsoft.com/office/drawing/2014/main" id="{3EF9A58C-6596-4996-936C-FBFBA1756EF4}"/>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íŝ1ïḓê">
              <a:extLst>
                <a:ext uri="{FF2B5EF4-FFF2-40B4-BE49-F238E27FC236}">
                  <a16:creationId xmlns:a16="http://schemas.microsoft.com/office/drawing/2014/main" id="{6A7A6BC6-EA29-44A8-B5CC-1DD3798419E2}"/>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ľíḑè">
              <a:extLst>
                <a:ext uri="{FF2B5EF4-FFF2-40B4-BE49-F238E27FC236}">
                  <a16:creationId xmlns:a16="http://schemas.microsoft.com/office/drawing/2014/main" id="{94352426-5D1D-412A-B146-417C04B3455E}"/>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ïṧ1íḓè">
              <a:extLst>
                <a:ext uri="{FF2B5EF4-FFF2-40B4-BE49-F238E27FC236}">
                  <a16:creationId xmlns:a16="http://schemas.microsoft.com/office/drawing/2014/main" id="{713563E4-21C7-4A15-B7B2-F57AC108940D}"/>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işļïḑê">
              <a:extLst>
                <a:ext uri="{FF2B5EF4-FFF2-40B4-BE49-F238E27FC236}">
                  <a16:creationId xmlns:a16="http://schemas.microsoft.com/office/drawing/2014/main" id="{DF146277-9651-41D1-B8CA-D0741AAE393F}"/>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îŝ1îdé">
              <a:extLst>
                <a:ext uri="{FF2B5EF4-FFF2-40B4-BE49-F238E27FC236}">
                  <a16:creationId xmlns:a16="http://schemas.microsoft.com/office/drawing/2014/main" id="{40989F30-0C0D-4273-832E-B028C7623B55}"/>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iṩlîḍe">
              <a:extLst>
                <a:ext uri="{FF2B5EF4-FFF2-40B4-BE49-F238E27FC236}">
                  <a16:creationId xmlns:a16="http://schemas.microsoft.com/office/drawing/2014/main" id="{FBD547EE-1493-4BEB-BB61-F5AD1908C6D7}"/>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ïṣlíḋe">
              <a:extLst>
                <a:ext uri="{FF2B5EF4-FFF2-40B4-BE49-F238E27FC236}">
                  <a16:creationId xmlns:a16="http://schemas.microsoft.com/office/drawing/2014/main" id="{3BFB07DE-1492-4BC2-9563-A506893625CD}"/>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sļiďè">
              <a:extLst>
                <a:ext uri="{FF2B5EF4-FFF2-40B4-BE49-F238E27FC236}">
                  <a16:creationId xmlns:a16="http://schemas.microsoft.com/office/drawing/2014/main" id="{B6785E3C-1C9F-4B94-B424-24854787997F}"/>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íṡlïde">
              <a:extLst>
                <a:ext uri="{FF2B5EF4-FFF2-40B4-BE49-F238E27FC236}">
                  <a16:creationId xmlns:a16="http://schemas.microsoft.com/office/drawing/2014/main" id="{1410D543-4E28-4598-979C-CE5C31622039}"/>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iṩlide">
              <a:extLst>
                <a:ext uri="{FF2B5EF4-FFF2-40B4-BE49-F238E27FC236}">
                  <a16:creationId xmlns:a16="http://schemas.microsoft.com/office/drawing/2014/main" id="{51CEC972-6487-4F42-BBF5-20A19B9E5C40}"/>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îs1ïde">
              <a:extLst>
                <a:ext uri="{FF2B5EF4-FFF2-40B4-BE49-F238E27FC236}">
                  <a16:creationId xmlns:a16="http://schemas.microsoft.com/office/drawing/2014/main" id="{331CB5A2-3F24-47F6-80C0-DD3A7B9F50DA}"/>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i$ľïḑe">
              <a:extLst>
                <a:ext uri="{FF2B5EF4-FFF2-40B4-BE49-F238E27FC236}">
                  <a16:creationId xmlns:a16="http://schemas.microsoft.com/office/drawing/2014/main" id="{161F659A-CC75-4A7C-87C2-3FFC7D96792C}"/>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iŝļíḍè">
              <a:extLst>
                <a:ext uri="{FF2B5EF4-FFF2-40B4-BE49-F238E27FC236}">
                  <a16:creationId xmlns:a16="http://schemas.microsoft.com/office/drawing/2014/main" id="{24B024EE-EEE6-44A5-99F1-84F451DAF17A}"/>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ṩḻîḋê">
              <a:extLst>
                <a:ext uri="{FF2B5EF4-FFF2-40B4-BE49-F238E27FC236}">
                  <a16:creationId xmlns:a16="http://schemas.microsoft.com/office/drawing/2014/main" id="{819EB275-6157-4022-BA39-11F474B98827}"/>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íṡľiḑê">
              <a:extLst>
                <a:ext uri="{FF2B5EF4-FFF2-40B4-BE49-F238E27FC236}">
                  <a16:creationId xmlns:a16="http://schemas.microsoft.com/office/drawing/2014/main" id="{42E546C9-9A65-43FE-859B-1E43E9849080}"/>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iṥļiḓe">
              <a:extLst>
                <a:ext uri="{FF2B5EF4-FFF2-40B4-BE49-F238E27FC236}">
                  <a16:creationId xmlns:a16="http://schemas.microsoft.com/office/drawing/2014/main" id="{519D7597-C13C-4234-BD44-74F64E1EB3B3}"/>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ŝ1îḋé">
              <a:extLst>
                <a:ext uri="{FF2B5EF4-FFF2-40B4-BE49-F238E27FC236}">
                  <a16:creationId xmlns:a16="http://schemas.microsoft.com/office/drawing/2014/main" id="{12C9A0C3-D4A8-410E-A651-F06D5C6800B2}"/>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iṩḷiḓè">
              <a:extLst>
                <a:ext uri="{FF2B5EF4-FFF2-40B4-BE49-F238E27FC236}">
                  <a16:creationId xmlns:a16="http://schemas.microsoft.com/office/drawing/2014/main" id="{6C1753FA-F6B0-48DD-BD5B-9B52BE3B5A7A}"/>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îṥ1ïďé">
              <a:extLst>
                <a:ext uri="{FF2B5EF4-FFF2-40B4-BE49-F238E27FC236}">
                  <a16:creationId xmlns:a16="http://schemas.microsoft.com/office/drawing/2014/main" id="{28CCC03F-241B-4A8E-B2B3-9D4566B175C1}"/>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iSḷiḍé">
              <a:extLst>
                <a:ext uri="{FF2B5EF4-FFF2-40B4-BE49-F238E27FC236}">
                  <a16:creationId xmlns:a16="http://schemas.microsoft.com/office/drawing/2014/main" id="{A024C300-D520-4768-A1AA-F5CBE96D5F9D}"/>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îşļíďê">
              <a:extLst>
                <a:ext uri="{FF2B5EF4-FFF2-40B4-BE49-F238E27FC236}">
                  <a16:creationId xmlns:a16="http://schemas.microsoft.com/office/drawing/2014/main" id="{A90F1805-72A8-4F9B-9A66-AB2FCD9A4769}"/>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îš1íḍê">
              <a:extLst>
                <a:ext uri="{FF2B5EF4-FFF2-40B4-BE49-F238E27FC236}">
                  <a16:creationId xmlns:a16="http://schemas.microsoft.com/office/drawing/2014/main" id="{A5B1A30C-DD2A-4798-A7AF-EC01F5D62552}"/>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íŝliḓê">
              <a:extLst>
                <a:ext uri="{FF2B5EF4-FFF2-40B4-BE49-F238E27FC236}">
                  <a16:creationId xmlns:a16="http://schemas.microsoft.com/office/drawing/2014/main" id="{C50AAF40-D76C-4395-9299-3B6580C4861B}"/>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iṡļiḍe">
              <a:extLst>
                <a:ext uri="{FF2B5EF4-FFF2-40B4-BE49-F238E27FC236}">
                  <a16:creationId xmlns:a16="http://schemas.microsoft.com/office/drawing/2014/main" id="{7BC932AA-8B48-4F78-8833-6ECD626C9242}"/>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ï$ļïdé">
              <a:extLst>
                <a:ext uri="{FF2B5EF4-FFF2-40B4-BE49-F238E27FC236}">
                  <a16:creationId xmlns:a16="http://schemas.microsoft.com/office/drawing/2014/main" id="{4BF4BABE-FBEE-44C7-9F54-C33D1C69A166}"/>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íšlíḓe">
              <a:extLst>
                <a:ext uri="{FF2B5EF4-FFF2-40B4-BE49-F238E27FC236}">
                  <a16:creationId xmlns:a16="http://schemas.microsoft.com/office/drawing/2014/main" id="{6B4C5F22-48A1-4DA2-A8F0-E4D7BEA6B2A9}"/>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ïṣļïḍê">
              <a:extLst>
                <a:ext uri="{FF2B5EF4-FFF2-40B4-BE49-F238E27FC236}">
                  <a16:creationId xmlns:a16="http://schemas.microsoft.com/office/drawing/2014/main" id="{2A46B5D8-8D64-4222-A032-2D83775E3251}"/>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ís1íḍe">
              <a:extLst>
                <a:ext uri="{FF2B5EF4-FFF2-40B4-BE49-F238E27FC236}">
                  <a16:creationId xmlns:a16="http://schemas.microsoft.com/office/drawing/2014/main" id="{C02FA150-B64B-4AC6-8838-43066675873E}"/>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1" name="íşlïḋe">
              <a:extLst>
                <a:ext uri="{FF2B5EF4-FFF2-40B4-BE49-F238E27FC236}">
                  <a16:creationId xmlns:a16="http://schemas.microsoft.com/office/drawing/2014/main" id="{AB8287D9-B6A7-4D6F-B627-461644E87A49}"/>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2" name="iŝļîḍé">
              <a:extLst>
                <a:ext uri="{FF2B5EF4-FFF2-40B4-BE49-F238E27FC236}">
                  <a16:creationId xmlns:a16="http://schemas.microsoft.com/office/drawing/2014/main" id="{AD42B1E6-1DB8-4621-BBE6-8CC73B44F295}"/>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3" name="íṧḷídé">
              <a:extLst>
                <a:ext uri="{FF2B5EF4-FFF2-40B4-BE49-F238E27FC236}">
                  <a16:creationId xmlns:a16="http://schemas.microsoft.com/office/drawing/2014/main" id="{F63A7306-81DC-41C5-B52B-EFC721C25FCF}"/>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4" name="îSḻiḋe">
              <a:extLst>
                <a:ext uri="{FF2B5EF4-FFF2-40B4-BE49-F238E27FC236}">
                  <a16:creationId xmlns:a16="http://schemas.microsoft.com/office/drawing/2014/main" id="{7953C38E-EAC6-4ACA-9F04-0EE909A0D73F}"/>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5" name="í$ḻîḓè">
              <a:extLst>
                <a:ext uri="{FF2B5EF4-FFF2-40B4-BE49-F238E27FC236}">
                  <a16:creationId xmlns:a16="http://schemas.microsoft.com/office/drawing/2014/main" id="{A7B57BD4-D211-4474-81A9-80C7C3E07B91}"/>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6" name="ïŝḷíḍe">
              <a:extLst>
                <a:ext uri="{FF2B5EF4-FFF2-40B4-BE49-F238E27FC236}">
                  <a16:creationId xmlns:a16="http://schemas.microsoft.com/office/drawing/2014/main" id="{15E2885D-7AA0-41E1-9138-1ED193C8B217}"/>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7" name="íṩļiḋe">
              <a:extLst>
                <a:ext uri="{FF2B5EF4-FFF2-40B4-BE49-F238E27FC236}">
                  <a16:creationId xmlns:a16="http://schemas.microsoft.com/office/drawing/2014/main" id="{85A4DC8C-8FA1-49AE-BA84-11182ECA368B}"/>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8" name="îṡlïḍé">
              <a:extLst>
                <a:ext uri="{FF2B5EF4-FFF2-40B4-BE49-F238E27FC236}">
                  <a16:creationId xmlns:a16="http://schemas.microsoft.com/office/drawing/2014/main" id="{CF73ED6B-7FD5-430E-8B35-D1B74A7A7425}"/>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9" name="iS1îḓè">
              <a:extLst>
                <a:ext uri="{FF2B5EF4-FFF2-40B4-BE49-F238E27FC236}">
                  <a16:creationId xmlns:a16="http://schemas.microsoft.com/office/drawing/2014/main" id="{D88A7D7C-1655-4385-A4EC-2C63B16B0A45}"/>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0" name="íṡḷiḑê">
              <a:extLst>
                <a:ext uri="{FF2B5EF4-FFF2-40B4-BE49-F238E27FC236}">
                  <a16:creationId xmlns:a16="http://schemas.microsoft.com/office/drawing/2014/main" id="{5F42051C-769D-4E41-8267-AE97171B8EB5}"/>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1" name="iṩ1íḓê">
              <a:extLst>
                <a:ext uri="{FF2B5EF4-FFF2-40B4-BE49-F238E27FC236}">
                  <a16:creationId xmlns:a16="http://schemas.microsoft.com/office/drawing/2014/main" id="{72AC31ED-C798-4C29-88E0-459EE62E7CC4}"/>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2" name="ïşľïďé">
              <a:extLst>
                <a:ext uri="{FF2B5EF4-FFF2-40B4-BE49-F238E27FC236}">
                  <a16:creationId xmlns:a16="http://schemas.microsoft.com/office/drawing/2014/main" id="{EDCEFDC4-18FE-46E6-9189-93784ACF7371}"/>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3" name="ïśḷïḍê">
              <a:extLst>
                <a:ext uri="{FF2B5EF4-FFF2-40B4-BE49-F238E27FC236}">
                  <a16:creationId xmlns:a16="http://schemas.microsoft.com/office/drawing/2014/main" id="{108A426B-CCA0-4A79-B40C-772528CAFB9B}"/>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4" name="ïṡḷíḑé">
              <a:extLst>
                <a:ext uri="{FF2B5EF4-FFF2-40B4-BE49-F238E27FC236}">
                  <a16:creationId xmlns:a16="http://schemas.microsoft.com/office/drawing/2014/main" id="{C8624BF0-066A-4B2E-84F6-D6699811369E}"/>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5" name="iśḻíde">
              <a:extLst>
                <a:ext uri="{FF2B5EF4-FFF2-40B4-BE49-F238E27FC236}">
                  <a16:creationId xmlns:a16="http://schemas.microsoft.com/office/drawing/2014/main" id="{E0A79F7D-CD41-4B5D-984F-245D4E222672}"/>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6" name="í$ḻîdê">
              <a:extLst>
                <a:ext uri="{FF2B5EF4-FFF2-40B4-BE49-F238E27FC236}">
                  <a16:creationId xmlns:a16="http://schemas.microsoft.com/office/drawing/2014/main" id="{AB77C45C-069E-44D5-A618-8BB014EBB586}"/>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87" name="iṩḷídé">
              <a:extLst>
                <a:ext uri="{FF2B5EF4-FFF2-40B4-BE49-F238E27FC236}">
                  <a16:creationId xmlns:a16="http://schemas.microsoft.com/office/drawing/2014/main" id="{F4C65845-CCA8-495C-A05A-E2A3E22113B2}"/>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iślíḓè">
              <a:extLst>
                <a:ext uri="{FF2B5EF4-FFF2-40B4-BE49-F238E27FC236}">
                  <a16:creationId xmlns:a16="http://schemas.microsoft.com/office/drawing/2014/main" id="{EFA042D1-5490-4357-BBFB-9799AE1C535A}"/>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îṥ1ïḋe">
              <a:extLst>
                <a:ext uri="{FF2B5EF4-FFF2-40B4-BE49-F238E27FC236}">
                  <a16:creationId xmlns:a16="http://schemas.microsoft.com/office/drawing/2014/main" id="{14451D1E-E11D-473E-A831-F895F3C18B6F}"/>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iṧḷídè">
              <a:extLst>
                <a:ext uri="{FF2B5EF4-FFF2-40B4-BE49-F238E27FC236}">
                  <a16:creationId xmlns:a16="http://schemas.microsoft.com/office/drawing/2014/main" id="{EC15322C-8A0E-4C83-861A-0CD4B8A1C4D6}"/>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ïṩḷíḍé">
              <a:extLst>
                <a:ext uri="{FF2B5EF4-FFF2-40B4-BE49-F238E27FC236}">
                  <a16:creationId xmlns:a16="http://schemas.microsoft.com/office/drawing/2014/main" id="{F7B3A13D-65F0-4077-B27C-7215223462B3}"/>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ï$liḓê">
              <a:extLst>
                <a:ext uri="{FF2B5EF4-FFF2-40B4-BE49-F238E27FC236}">
                  <a16:creationId xmlns:a16="http://schemas.microsoft.com/office/drawing/2014/main" id="{0F07B7D2-4DCA-48A8-A080-64E9AEC6A448}"/>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3" name="iṩlidè">
              <a:extLst>
                <a:ext uri="{FF2B5EF4-FFF2-40B4-BE49-F238E27FC236}">
                  <a16:creationId xmlns:a16="http://schemas.microsoft.com/office/drawing/2014/main" id="{E60825ED-4C69-4D8F-9C18-570CBB9ECD54}"/>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íṧļîḓé">
              <a:extLst>
                <a:ext uri="{FF2B5EF4-FFF2-40B4-BE49-F238E27FC236}">
                  <a16:creationId xmlns:a16="http://schemas.microsoft.com/office/drawing/2014/main" id="{0DBFA1AD-68DA-438C-95F3-6128957F7B73}"/>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5" name="iṩḻîḑè">
              <a:extLst>
                <a:ext uri="{FF2B5EF4-FFF2-40B4-BE49-F238E27FC236}">
                  <a16:creationId xmlns:a16="http://schemas.microsoft.com/office/drawing/2014/main" id="{D59F8E5A-ABB7-42FE-B496-A121D08F6DC5}"/>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ïṣľíḑé">
              <a:extLst>
                <a:ext uri="{FF2B5EF4-FFF2-40B4-BE49-F238E27FC236}">
                  <a16:creationId xmlns:a16="http://schemas.microsoft.com/office/drawing/2014/main" id="{5FAED763-61BD-4C4D-9758-51F41B2D5F89}"/>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îşḻîḑè">
              <a:extLst>
                <a:ext uri="{FF2B5EF4-FFF2-40B4-BE49-F238E27FC236}">
                  <a16:creationId xmlns:a16="http://schemas.microsoft.com/office/drawing/2014/main" id="{55A56B52-B3CC-4D0E-92FD-BAD424A4FBDE}"/>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8" name="iṣḷiḓê">
              <a:extLst>
                <a:ext uri="{FF2B5EF4-FFF2-40B4-BE49-F238E27FC236}">
                  <a16:creationId xmlns:a16="http://schemas.microsoft.com/office/drawing/2014/main" id="{5D6E63A3-FDB0-4D40-A62E-06EADE367768}"/>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işļídè">
              <a:extLst>
                <a:ext uri="{FF2B5EF4-FFF2-40B4-BE49-F238E27FC236}">
                  <a16:creationId xmlns:a16="http://schemas.microsoft.com/office/drawing/2014/main" id="{A0CE6304-32A2-4796-A50C-2017884D6F58}"/>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27590278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178827"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0" name="Slide Number Placeholder 5">
            <a:extLst>
              <a:ext uri="{FF2B5EF4-FFF2-40B4-BE49-F238E27FC236}">
                <a16:creationId xmlns:a16="http://schemas.microsoft.com/office/drawing/2014/main" id="{FC7F4D20-8726-4020-962B-4777058CFE6B}"/>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sp>
        <p:nvSpPr>
          <p:cNvPr id="131" name="Picture Placeholder 7">
            <a:extLst>
              <a:ext uri="{FF2B5EF4-FFF2-40B4-BE49-F238E27FC236}">
                <a16:creationId xmlns:a16="http://schemas.microsoft.com/office/drawing/2014/main" id="{920F9D10-CBBF-4F31-AFC2-65F0219CE2A2}"/>
              </a:ext>
            </a:extLst>
          </p:cNvPr>
          <p:cNvSpPr>
            <a:spLocks noGrp="1"/>
          </p:cNvSpPr>
          <p:nvPr>
            <p:ph type="pic" sz="quarter" idx="19"/>
          </p:nvPr>
        </p:nvSpPr>
        <p:spPr>
          <a:xfrm>
            <a:off x="2423806"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3" name="Picture Placeholder 7">
            <a:extLst>
              <a:ext uri="{FF2B5EF4-FFF2-40B4-BE49-F238E27FC236}">
                <a16:creationId xmlns:a16="http://schemas.microsoft.com/office/drawing/2014/main" id="{39885A85-BAAF-432A-BE99-23ED1CDC4A35}"/>
              </a:ext>
            </a:extLst>
          </p:cNvPr>
          <p:cNvSpPr>
            <a:spLocks noGrp="1"/>
          </p:cNvSpPr>
          <p:nvPr>
            <p:ph type="pic" sz="quarter" idx="20"/>
          </p:nvPr>
        </p:nvSpPr>
        <p:spPr>
          <a:xfrm>
            <a:off x="4668785"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5" name="Picture Placeholder 7">
            <a:extLst>
              <a:ext uri="{FF2B5EF4-FFF2-40B4-BE49-F238E27FC236}">
                <a16:creationId xmlns:a16="http://schemas.microsoft.com/office/drawing/2014/main" id="{5D863B0D-2626-4359-9DFB-B79D8DA1895E}"/>
              </a:ext>
            </a:extLst>
          </p:cNvPr>
          <p:cNvSpPr>
            <a:spLocks noGrp="1"/>
          </p:cNvSpPr>
          <p:nvPr>
            <p:ph type="pic" sz="quarter" idx="21"/>
          </p:nvPr>
        </p:nvSpPr>
        <p:spPr>
          <a:xfrm>
            <a:off x="6913764"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grpSp>
        <p:nvGrpSpPr>
          <p:cNvPr id="38" name="组合 37">
            <a:extLst>
              <a:ext uri="{FF2B5EF4-FFF2-40B4-BE49-F238E27FC236}">
                <a16:creationId xmlns:a16="http://schemas.microsoft.com/office/drawing/2014/main" id="{E717DBFF-001B-4026-AB07-BE514B6903F9}"/>
              </a:ext>
            </a:extLst>
          </p:cNvPr>
          <p:cNvGrpSpPr/>
          <p:nvPr userDrawn="1"/>
        </p:nvGrpSpPr>
        <p:grpSpPr>
          <a:xfrm>
            <a:off x="207378" y="4666267"/>
            <a:ext cx="1253123" cy="407703"/>
            <a:chOff x="3302807" y="1034911"/>
            <a:chExt cx="2457878" cy="799669"/>
          </a:xfrm>
          <a:solidFill>
            <a:schemeClr val="accent1"/>
          </a:solidFill>
        </p:grpSpPr>
        <p:sp>
          <p:nvSpPr>
            <p:cNvPr id="39" name="íṡḷîḍê">
              <a:extLst>
                <a:ext uri="{FF2B5EF4-FFF2-40B4-BE49-F238E27FC236}">
                  <a16:creationId xmlns:a16="http://schemas.microsoft.com/office/drawing/2014/main" id="{0DD47574-FF2D-45D6-BA61-3732DA82D113}"/>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ŝḻiḍè">
              <a:extLst>
                <a:ext uri="{FF2B5EF4-FFF2-40B4-BE49-F238E27FC236}">
                  <a16:creationId xmlns:a16="http://schemas.microsoft.com/office/drawing/2014/main" id="{A9004421-430D-4FCC-B51B-EEAB610D1B88}"/>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1iďê">
              <a:extLst>
                <a:ext uri="{FF2B5EF4-FFF2-40B4-BE49-F238E27FC236}">
                  <a16:creationId xmlns:a16="http://schemas.microsoft.com/office/drawing/2014/main" id="{DEB657F6-0359-4123-815D-60EE29D726DE}"/>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i$ḷíḓe">
              <a:extLst>
                <a:ext uri="{FF2B5EF4-FFF2-40B4-BE49-F238E27FC236}">
                  <a16:creationId xmlns:a16="http://schemas.microsoft.com/office/drawing/2014/main" id="{73EEC3DC-7C79-4752-8030-7D721924B3F3}"/>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îş1íḍé">
              <a:extLst>
                <a:ext uri="{FF2B5EF4-FFF2-40B4-BE49-F238E27FC236}">
                  <a16:creationId xmlns:a16="http://schemas.microsoft.com/office/drawing/2014/main" id="{44CA786F-3834-4818-8127-BA1156C605B3}"/>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išḻïde">
              <a:extLst>
                <a:ext uri="{FF2B5EF4-FFF2-40B4-BE49-F238E27FC236}">
                  <a16:creationId xmlns:a16="http://schemas.microsoft.com/office/drawing/2014/main" id="{C0BFCD5C-FA35-483D-85D2-631D5BC5ED6D}"/>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ís1ïḓè">
              <a:extLst>
                <a:ext uri="{FF2B5EF4-FFF2-40B4-BE49-F238E27FC236}">
                  <a16:creationId xmlns:a16="http://schemas.microsoft.com/office/drawing/2014/main" id="{F58A4A70-73D9-4430-926D-787EE4C37F9D}"/>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ïṩlïďê">
              <a:extLst>
                <a:ext uri="{FF2B5EF4-FFF2-40B4-BE49-F238E27FC236}">
                  <a16:creationId xmlns:a16="http://schemas.microsoft.com/office/drawing/2014/main" id="{70BF357B-902B-4CFA-B1CF-605CB9C2CE68}"/>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íSliḋê">
              <a:extLst>
                <a:ext uri="{FF2B5EF4-FFF2-40B4-BE49-F238E27FC236}">
                  <a16:creationId xmlns:a16="http://schemas.microsoft.com/office/drawing/2014/main" id="{091C38E1-4ABF-4280-AB85-D2D58ADFBB28}"/>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ísļîdè">
              <a:extLst>
                <a:ext uri="{FF2B5EF4-FFF2-40B4-BE49-F238E27FC236}">
                  <a16:creationId xmlns:a16="http://schemas.microsoft.com/office/drawing/2014/main" id="{07220F38-7836-47F3-9E9B-D97FF4C01A43}"/>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îSlíḋé">
              <a:extLst>
                <a:ext uri="{FF2B5EF4-FFF2-40B4-BE49-F238E27FC236}">
                  <a16:creationId xmlns:a16="http://schemas.microsoft.com/office/drawing/2014/main" id="{DEE17EEC-8386-4A4C-A0FE-9F6AD8AF4E34}"/>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ŝ1ïḓê">
              <a:extLst>
                <a:ext uri="{FF2B5EF4-FFF2-40B4-BE49-F238E27FC236}">
                  <a16:creationId xmlns:a16="http://schemas.microsoft.com/office/drawing/2014/main" id="{DB03FF16-16F3-43E0-B974-E022981DCECC}"/>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ï$ľíḑè">
              <a:extLst>
                <a:ext uri="{FF2B5EF4-FFF2-40B4-BE49-F238E27FC236}">
                  <a16:creationId xmlns:a16="http://schemas.microsoft.com/office/drawing/2014/main" id="{4B904737-97B1-4C82-B8C8-B1C8DDCC69FB}"/>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ïṧ1íḓè">
              <a:extLst>
                <a:ext uri="{FF2B5EF4-FFF2-40B4-BE49-F238E27FC236}">
                  <a16:creationId xmlns:a16="http://schemas.microsoft.com/office/drawing/2014/main" id="{A9473D46-7841-4FCA-89D8-A4FFA2A2A92A}"/>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şļïḑê">
              <a:extLst>
                <a:ext uri="{FF2B5EF4-FFF2-40B4-BE49-F238E27FC236}">
                  <a16:creationId xmlns:a16="http://schemas.microsoft.com/office/drawing/2014/main" id="{2483334C-7564-4846-829E-F060A4E46BEE}"/>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îŝ1îdé">
              <a:extLst>
                <a:ext uri="{FF2B5EF4-FFF2-40B4-BE49-F238E27FC236}">
                  <a16:creationId xmlns:a16="http://schemas.microsoft.com/office/drawing/2014/main" id="{6DC9F55D-A216-44AB-9A83-609EBE4FD204}"/>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iṩlîḍe">
              <a:extLst>
                <a:ext uri="{FF2B5EF4-FFF2-40B4-BE49-F238E27FC236}">
                  <a16:creationId xmlns:a16="http://schemas.microsoft.com/office/drawing/2014/main" id="{03A64B63-485A-43D1-9889-B3A1FE8B7E53}"/>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ïṣlíḋe">
              <a:extLst>
                <a:ext uri="{FF2B5EF4-FFF2-40B4-BE49-F238E27FC236}">
                  <a16:creationId xmlns:a16="http://schemas.microsoft.com/office/drawing/2014/main" id="{537AA95C-199B-4B39-A19F-7F22EF40BD1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ísļiďè">
              <a:extLst>
                <a:ext uri="{FF2B5EF4-FFF2-40B4-BE49-F238E27FC236}">
                  <a16:creationId xmlns:a16="http://schemas.microsoft.com/office/drawing/2014/main" id="{CE879E64-B261-4498-A7AB-10E1FEC4F674}"/>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íṡlïde">
              <a:extLst>
                <a:ext uri="{FF2B5EF4-FFF2-40B4-BE49-F238E27FC236}">
                  <a16:creationId xmlns:a16="http://schemas.microsoft.com/office/drawing/2014/main" id="{6E54092F-65E4-49E2-BE25-8DE102D82C63}"/>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lide">
              <a:extLst>
                <a:ext uri="{FF2B5EF4-FFF2-40B4-BE49-F238E27FC236}">
                  <a16:creationId xmlns:a16="http://schemas.microsoft.com/office/drawing/2014/main" id="{EA81D8DE-B9FE-49FC-9EB5-A098D0FA08CD}"/>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îs1ïde">
              <a:extLst>
                <a:ext uri="{FF2B5EF4-FFF2-40B4-BE49-F238E27FC236}">
                  <a16:creationId xmlns:a16="http://schemas.microsoft.com/office/drawing/2014/main" id="{788C296D-F696-4511-AAC8-C43522309F8B}"/>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i$ľïḑe">
              <a:extLst>
                <a:ext uri="{FF2B5EF4-FFF2-40B4-BE49-F238E27FC236}">
                  <a16:creationId xmlns:a16="http://schemas.microsoft.com/office/drawing/2014/main" id="{7DDE60B1-D100-48B5-AEC3-C1A26AFC23D2}"/>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iŝļíḍè">
              <a:extLst>
                <a:ext uri="{FF2B5EF4-FFF2-40B4-BE49-F238E27FC236}">
                  <a16:creationId xmlns:a16="http://schemas.microsoft.com/office/drawing/2014/main" id="{C14611D3-878E-4AC6-9A85-C7BC4C1045CF}"/>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íṩḻîḋê">
              <a:extLst>
                <a:ext uri="{FF2B5EF4-FFF2-40B4-BE49-F238E27FC236}">
                  <a16:creationId xmlns:a16="http://schemas.microsoft.com/office/drawing/2014/main" id="{6A683175-CB35-426F-9ED0-04196D094C13}"/>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íṡľiḑê">
              <a:extLst>
                <a:ext uri="{FF2B5EF4-FFF2-40B4-BE49-F238E27FC236}">
                  <a16:creationId xmlns:a16="http://schemas.microsoft.com/office/drawing/2014/main" id="{1B3D038D-05D3-44A1-88E2-4ED7F61C7335}"/>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iṥļiḓe">
              <a:extLst>
                <a:ext uri="{FF2B5EF4-FFF2-40B4-BE49-F238E27FC236}">
                  <a16:creationId xmlns:a16="http://schemas.microsoft.com/office/drawing/2014/main" id="{6C448F0E-44C6-45D5-93E8-5D4387E13383}"/>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iŝ1îḋé">
              <a:extLst>
                <a:ext uri="{FF2B5EF4-FFF2-40B4-BE49-F238E27FC236}">
                  <a16:creationId xmlns:a16="http://schemas.microsoft.com/office/drawing/2014/main" id="{DB4F713C-D36B-413C-83FB-156840C12ACB}"/>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iṩḷiḓè">
              <a:extLst>
                <a:ext uri="{FF2B5EF4-FFF2-40B4-BE49-F238E27FC236}">
                  <a16:creationId xmlns:a16="http://schemas.microsoft.com/office/drawing/2014/main" id="{4EEFD242-E879-4A10-B43C-8ECE667BAB45}"/>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îṥ1ïďé">
              <a:extLst>
                <a:ext uri="{FF2B5EF4-FFF2-40B4-BE49-F238E27FC236}">
                  <a16:creationId xmlns:a16="http://schemas.microsoft.com/office/drawing/2014/main" id="{C5CDA6D4-1247-459A-884E-C72464AAB15F}"/>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iSḷiḍé">
              <a:extLst>
                <a:ext uri="{FF2B5EF4-FFF2-40B4-BE49-F238E27FC236}">
                  <a16:creationId xmlns:a16="http://schemas.microsoft.com/office/drawing/2014/main" id="{3346FAE4-DCCE-4E92-9A37-1E08920B7F59}"/>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îşļíďê">
              <a:extLst>
                <a:ext uri="{FF2B5EF4-FFF2-40B4-BE49-F238E27FC236}">
                  <a16:creationId xmlns:a16="http://schemas.microsoft.com/office/drawing/2014/main" id="{F9EC80CE-2B64-4A32-AD22-BFB95663B4DC}"/>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2" name="îš1íḍê">
              <a:extLst>
                <a:ext uri="{FF2B5EF4-FFF2-40B4-BE49-F238E27FC236}">
                  <a16:creationId xmlns:a16="http://schemas.microsoft.com/office/drawing/2014/main" id="{EA530490-97DD-4334-A644-BB472000A225}"/>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3" name="íŝliḓê">
              <a:extLst>
                <a:ext uri="{FF2B5EF4-FFF2-40B4-BE49-F238E27FC236}">
                  <a16:creationId xmlns:a16="http://schemas.microsoft.com/office/drawing/2014/main" id="{72C686D1-C254-4A4E-ADF7-E2ABD7A4F680}"/>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4" name="iṡļiḍe">
              <a:extLst>
                <a:ext uri="{FF2B5EF4-FFF2-40B4-BE49-F238E27FC236}">
                  <a16:creationId xmlns:a16="http://schemas.microsoft.com/office/drawing/2014/main" id="{2085034B-02B8-446B-9DE9-CFE25DE438B0}"/>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5" name="ï$ļïdé">
              <a:extLst>
                <a:ext uri="{FF2B5EF4-FFF2-40B4-BE49-F238E27FC236}">
                  <a16:creationId xmlns:a16="http://schemas.microsoft.com/office/drawing/2014/main" id="{ED7FF3D3-533E-40EB-8C3C-7ACEAB609E82}"/>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6" name="íšlíḓe">
              <a:extLst>
                <a:ext uri="{FF2B5EF4-FFF2-40B4-BE49-F238E27FC236}">
                  <a16:creationId xmlns:a16="http://schemas.microsoft.com/office/drawing/2014/main" id="{4B66A7D6-E004-4DEB-A333-8F1781C8BA82}"/>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7" name="ïṣļïḍê">
              <a:extLst>
                <a:ext uri="{FF2B5EF4-FFF2-40B4-BE49-F238E27FC236}">
                  <a16:creationId xmlns:a16="http://schemas.microsoft.com/office/drawing/2014/main" id="{B4922DEA-0C0F-4906-A14A-B3EB1D6E5A5C}"/>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8" name="ís1íḍe">
              <a:extLst>
                <a:ext uri="{FF2B5EF4-FFF2-40B4-BE49-F238E27FC236}">
                  <a16:creationId xmlns:a16="http://schemas.microsoft.com/office/drawing/2014/main" id="{928C5D87-94D1-4023-817C-5C392632E1BC}"/>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9" name="íşlïḋe">
              <a:extLst>
                <a:ext uri="{FF2B5EF4-FFF2-40B4-BE49-F238E27FC236}">
                  <a16:creationId xmlns:a16="http://schemas.microsoft.com/office/drawing/2014/main" id="{94D36301-D005-445A-8DAC-A56C31728D3D}"/>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0" name="iŝļîḍé">
              <a:extLst>
                <a:ext uri="{FF2B5EF4-FFF2-40B4-BE49-F238E27FC236}">
                  <a16:creationId xmlns:a16="http://schemas.microsoft.com/office/drawing/2014/main" id="{3DFD2540-4994-4A93-AA7E-B032F668F3A7}"/>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1" name="íṧḷídé">
              <a:extLst>
                <a:ext uri="{FF2B5EF4-FFF2-40B4-BE49-F238E27FC236}">
                  <a16:creationId xmlns:a16="http://schemas.microsoft.com/office/drawing/2014/main" id="{6327977E-3CCD-4707-B59D-8CAC8B9891EC}"/>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2" name="îSḻiḋe">
              <a:extLst>
                <a:ext uri="{FF2B5EF4-FFF2-40B4-BE49-F238E27FC236}">
                  <a16:creationId xmlns:a16="http://schemas.microsoft.com/office/drawing/2014/main" id="{AA22A11B-68FA-4CED-B2E4-E0A59BD6C180}"/>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3" name="í$ḻîḓè">
              <a:extLst>
                <a:ext uri="{FF2B5EF4-FFF2-40B4-BE49-F238E27FC236}">
                  <a16:creationId xmlns:a16="http://schemas.microsoft.com/office/drawing/2014/main" id="{67808758-399D-4C77-AA4D-90DF06EE620C}"/>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4" name="ïŝḷíḍe">
              <a:extLst>
                <a:ext uri="{FF2B5EF4-FFF2-40B4-BE49-F238E27FC236}">
                  <a16:creationId xmlns:a16="http://schemas.microsoft.com/office/drawing/2014/main" id="{88414F96-592C-4634-802C-CE0DFB40894A}"/>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5" name="íṩļiḋe">
              <a:extLst>
                <a:ext uri="{FF2B5EF4-FFF2-40B4-BE49-F238E27FC236}">
                  <a16:creationId xmlns:a16="http://schemas.microsoft.com/office/drawing/2014/main" id="{2B878D9A-9EF1-49F2-8614-8562EDA917DA}"/>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6" name="îṡlïḍé">
              <a:extLst>
                <a:ext uri="{FF2B5EF4-FFF2-40B4-BE49-F238E27FC236}">
                  <a16:creationId xmlns:a16="http://schemas.microsoft.com/office/drawing/2014/main" id="{BA6753FD-87B7-494E-8898-284631CEF488}"/>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7" name="iS1îḓè">
              <a:extLst>
                <a:ext uri="{FF2B5EF4-FFF2-40B4-BE49-F238E27FC236}">
                  <a16:creationId xmlns:a16="http://schemas.microsoft.com/office/drawing/2014/main" id="{8EA27291-7EFF-4BCA-AA01-EB2429305A3A}"/>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íṡḷiḑê">
              <a:extLst>
                <a:ext uri="{FF2B5EF4-FFF2-40B4-BE49-F238E27FC236}">
                  <a16:creationId xmlns:a16="http://schemas.microsoft.com/office/drawing/2014/main" id="{CC1054B6-00CB-4594-A2B8-E9A0593D46DF}"/>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ṩ1íḓê">
              <a:extLst>
                <a:ext uri="{FF2B5EF4-FFF2-40B4-BE49-F238E27FC236}">
                  <a16:creationId xmlns:a16="http://schemas.microsoft.com/office/drawing/2014/main" id="{203ED823-C0E5-4BBB-A922-7A3D4167DB72}"/>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ïşľïďé">
              <a:extLst>
                <a:ext uri="{FF2B5EF4-FFF2-40B4-BE49-F238E27FC236}">
                  <a16:creationId xmlns:a16="http://schemas.microsoft.com/office/drawing/2014/main" id="{D301BC67-8C42-4C7C-B749-3998A0EDA169}"/>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ïśḷïḍê">
              <a:extLst>
                <a:ext uri="{FF2B5EF4-FFF2-40B4-BE49-F238E27FC236}">
                  <a16:creationId xmlns:a16="http://schemas.microsoft.com/office/drawing/2014/main" id="{E63E7E34-F019-41D5-A2CD-14FDC410D84A}"/>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ïṡḷíḑé">
              <a:extLst>
                <a:ext uri="{FF2B5EF4-FFF2-40B4-BE49-F238E27FC236}">
                  <a16:creationId xmlns:a16="http://schemas.microsoft.com/office/drawing/2014/main" id="{42C71FF1-03B4-4D86-8194-7739F9E730B9}"/>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śḻíde">
              <a:extLst>
                <a:ext uri="{FF2B5EF4-FFF2-40B4-BE49-F238E27FC236}">
                  <a16:creationId xmlns:a16="http://schemas.microsoft.com/office/drawing/2014/main" id="{CC8ABDEB-A6A4-43B9-BE23-62EEB646AD28}"/>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í$ḻîdê">
              <a:extLst>
                <a:ext uri="{FF2B5EF4-FFF2-40B4-BE49-F238E27FC236}">
                  <a16:creationId xmlns:a16="http://schemas.microsoft.com/office/drawing/2014/main" id="{BA99969F-9A92-47F2-A703-3F50EC1E2D9F}"/>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5" name="iṩḷídé">
              <a:extLst>
                <a:ext uri="{FF2B5EF4-FFF2-40B4-BE49-F238E27FC236}">
                  <a16:creationId xmlns:a16="http://schemas.microsoft.com/office/drawing/2014/main" id="{21EC1E02-3BD3-4B05-B580-4497A87485D8}"/>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iślíḓè">
              <a:extLst>
                <a:ext uri="{FF2B5EF4-FFF2-40B4-BE49-F238E27FC236}">
                  <a16:creationId xmlns:a16="http://schemas.microsoft.com/office/drawing/2014/main" id="{9A2778B1-0BA6-4067-9572-058195694710}"/>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îṥ1ïḋe">
              <a:extLst>
                <a:ext uri="{FF2B5EF4-FFF2-40B4-BE49-F238E27FC236}">
                  <a16:creationId xmlns:a16="http://schemas.microsoft.com/office/drawing/2014/main" id="{C2923D8F-37FE-41F6-BEEB-BD49B86F1012}"/>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iṧḷídè">
              <a:extLst>
                <a:ext uri="{FF2B5EF4-FFF2-40B4-BE49-F238E27FC236}">
                  <a16:creationId xmlns:a16="http://schemas.microsoft.com/office/drawing/2014/main" id="{326D2230-641A-4DCD-A266-B1CF64B8D611}"/>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ïṩḷíḍé">
              <a:extLst>
                <a:ext uri="{FF2B5EF4-FFF2-40B4-BE49-F238E27FC236}">
                  <a16:creationId xmlns:a16="http://schemas.microsoft.com/office/drawing/2014/main" id="{1A0A507C-2D40-443E-AA88-A0C4A9F69F1F}"/>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ï$liḓê">
              <a:extLst>
                <a:ext uri="{FF2B5EF4-FFF2-40B4-BE49-F238E27FC236}">
                  <a16:creationId xmlns:a16="http://schemas.microsoft.com/office/drawing/2014/main" id="{C55D3847-0136-4E19-AA3B-C8AC3E000918}"/>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1" name="iṩlidè">
              <a:extLst>
                <a:ext uri="{FF2B5EF4-FFF2-40B4-BE49-F238E27FC236}">
                  <a16:creationId xmlns:a16="http://schemas.microsoft.com/office/drawing/2014/main" id="{B81B7044-51D5-4B60-91C8-100F16F568D5}"/>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ṧļîḓé">
              <a:extLst>
                <a:ext uri="{FF2B5EF4-FFF2-40B4-BE49-F238E27FC236}">
                  <a16:creationId xmlns:a16="http://schemas.microsoft.com/office/drawing/2014/main" id="{746FBDFE-A14C-4BB2-AF3F-6CACB9FAF703}"/>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iṩḻîḑè">
              <a:extLst>
                <a:ext uri="{FF2B5EF4-FFF2-40B4-BE49-F238E27FC236}">
                  <a16:creationId xmlns:a16="http://schemas.microsoft.com/office/drawing/2014/main" id="{260C5C8F-84D5-4691-A2A2-6A00CD54E882}"/>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ïṣľíḑé">
              <a:extLst>
                <a:ext uri="{FF2B5EF4-FFF2-40B4-BE49-F238E27FC236}">
                  <a16:creationId xmlns:a16="http://schemas.microsoft.com/office/drawing/2014/main" id="{34CECB6F-A4C2-4020-BD27-8D2C545FA011}"/>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şḻîḑè">
              <a:extLst>
                <a:ext uri="{FF2B5EF4-FFF2-40B4-BE49-F238E27FC236}">
                  <a16:creationId xmlns:a16="http://schemas.microsoft.com/office/drawing/2014/main" id="{493903AF-5D79-451F-9AF2-AAB77CD19EFA}"/>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6" name="iṣḷiḓê">
              <a:extLst>
                <a:ext uri="{FF2B5EF4-FFF2-40B4-BE49-F238E27FC236}">
                  <a16:creationId xmlns:a16="http://schemas.microsoft.com/office/drawing/2014/main" id="{B946549A-BEF3-4F64-A12E-3549B7118BE8}"/>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işļídè">
              <a:extLst>
                <a:ext uri="{FF2B5EF4-FFF2-40B4-BE49-F238E27FC236}">
                  <a16:creationId xmlns:a16="http://schemas.microsoft.com/office/drawing/2014/main" id="{8340BFE0-B7AB-4C90-A0E6-08D61354312B}"/>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14741951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658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698C12-413D-45C0-9AD9-C72A6D11CD69}" type="datetime1">
              <a:rPr lang="zh-CN" altLang="en-US" smtClean="0"/>
              <a:t>2019/6/7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6806132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58AF178-7028-46B8-B227-1B7A5FDAC3B5}" type="datetime1">
              <a:rPr lang="zh-CN" altLang="en-US" smtClean="0"/>
              <a:t>2019/6/7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0661076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CCFC36B-FEB6-4842-88BA-8D822531BFD4}" type="datetime1">
              <a:rPr lang="zh-CN" altLang="en-US" smtClean="0"/>
              <a:t>2019/6/7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5787122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9414BC2-D1DD-4487-BC9B-263F1385394B}" type="datetime1">
              <a:rPr lang="zh-CN" altLang="en-US" smtClean="0"/>
              <a:t>2019/6/7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17958312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0A0BF5D-1EA0-43A9-8B73-E8769F776C4E}" type="datetime1">
              <a:rPr lang="zh-CN" altLang="en-US" smtClean="0"/>
              <a:t>2019/6/7</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160435270"/>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79" r:id="rId3"/>
    <p:sldLayoutId id="2147483678"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2DE66B7-202F-482C-9A15-B2EC52D59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405" y="347259"/>
            <a:ext cx="7709210" cy="4423957"/>
          </a:xfrm>
          <a:prstGeom prst="rect">
            <a:avLst/>
          </a:prstGeom>
        </p:spPr>
      </p:pic>
      <p:sp>
        <p:nvSpPr>
          <p:cNvPr id="93" name="矩形 92">
            <a:extLst>
              <a:ext uri="{FF2B5EF4-FFF2-40B4-BE49-F238E27FC236}">
                <a16:creationId xmlns:a16="http://schemas.microsoft.com/office/drawing/2014/main" id="{5C5A02B4-8189-447B-AF33-6A3BB73FAC34}"/>
              </a:ext>
            </a:extLst>
          </p:cNvPr>
          <p:cNvSpPr/>
          <p:nvPr/>
        </p:nvSpPr>
        <p:spPr>
          <a:xfrm>
            <a:off x="704401" y="347259"/>
            <a:ext cx="7709210" cy="4423957"/>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p:cNvSpPr/>
          <p:nvPr/>
        </p:nvSpPr>
        <p:spPr>
          <a:xfrm>
            <a:off x="5990663" y="4091555"/>
            <a:ext cx="351052" cy="40011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accent1"/>
              </a:solidFill>
            </a:endParaRPr>
          </a:p>
        </p:txBody>
      </p:sp>
      <p:sp>
        <p:nvSpPr>
          <p:cNvPr id="68" name="文本框 6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6341715" y="4138735"/>
            <a:ext cx="2071900"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rPr>
              <a:t>Date</a:t>
            </a:r>
            <a:r>
              <a:rPr lang="zh-CN" altLang="en-US"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rPr>
              <a:t>：</a:t>
            </a:r>
            <a:r>
              <a:rPr lang="en-US" altLang="zh-CN"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rPr>
              <a:t>2019.6.6</a:t>
            </a:r>
            <a:endParaRPr lang="zh-CN" altLang="en-US"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endParaRPr>
          </a:p>
        </p:txBody>
      </p:sp>
      <p:grpSp>
        <p:nvGrpSpPr>
          <p:cNvPr id="72" name="Group 59"/>
          <p:cNvGrpSpPr>
            <a:grpSpLocks noChangeAspect="1"/>
          </p:cNvGrpSpPr>
          <p:nvPr/>
        </p:nvGrpSpPr>
        <p:grpSpPr bwMode="auto">
          <a:xfrm>
            <a:off x="6070770" y="4159134"/>
            <a:ext cx="218168" cy="238153"/>
            <a:chOff x="1066" y="1985"/>
            <a:chExt cx="262" cy="286"/>
          </a:xfrm>
          <a:solidFill>
            <a:schemeClr val="bg1"/>
          </a:solidFill>
        </p:grpSpPr>
        <p:sp>
          <p:nvSpPr>
            <p:cNvPr id="74" name="Freeform 60"/>
            <p:cNvSpPr>
              <a:spLocks noEditPoints="1"/>
            </p:cNvSpPr>
            <p:nvPr/>
          </p:nvSpPr>
          <p:spPr bwMode="auto">
            <a:xfrm>
              <a:off x="1066" y="2005"/>
              <a:ext cx="262" cy="266"/>
            </a:xfrm>
            <a:custGeom>
              <a:avLst/>
              <a:gdLst>
                <a:gd name="T0" fmla="*/ 572 w 642"/>
                <a:gd name="T1" fmla="*/ 655 h 655"/>
                <a:gd name="T2" fmla="*/ 70 w 642"/>
                <a:gd name="T3" fmla="*/ 655 h 655"/>
                <a:gd name="T4" fmla="*/ 19 w 642"/>
                <a:gd name="T5" fmla="*/ 630 h 655"/>
                <a:gd name="T6" fmla="*/ 0 w 642"/>
                <a:gd name="T7" fmla="*/ 575 h 655"/>
                <a:gd name="T8" fmla="*/ 0 w 642"/>
                <a:gd name="T9" fmla="*/ 80 h 655"/>
                <a:gd name="T10" fmla="*/ 19 w 642"/>
                <a:gd name="T11" fmla="*/ 25 h 655"/>
                <a:gd name="T12" fmla="*/ 70 w 642"/>
                <a:gd name="T13" fmla="*/ 0 h 655"/>
                <a:gd name="T14" fmla="*/ 93 w 642"/>
                <a:gd name="T15" fmla="*/ 0 h 655"/>
                <a:gd name="T16" fmla="*/ 111 w 642"/>
                <a:gd name="T17" fmla="*/ 18 h 655"/>
                <a:gd name="T18" fmla="*/ 93 w 642"/>
                <a:gd name="T19" fmla="*/ 36 h 655"/>
                <a:gd name="T20" fmla="*/ 70 w 642"/>
                <a:gd name="T21" fmla="*/ 36 h 655"/>
                <a:gd name="T22" fmla="*/ 47 w 642"/>
                <a:gd name="T23" fmla="*/ 48 h 655"/>
                <a:gd name="T24" fmla="*/ 36 w 642"/>
                <a:gd name="T25" fmla="*/ 80 h 655"/>
                <a:gd name="T26" fmla="*/ 36 w 642"/>
                <a:gd name="T27" fmla="*/ 575 h 655"/>
                <a:gd name="T28" fmla="*/ 47 w 642"/>
                <a:gd name="T29" fmla="*/ 607 h 655"/>
                <a:gd name="T30" fmla="*/ 70 w 642"/>
                <a:gd name="T31" fmla="*/ 619 h 655"/>
                <a:gd name="T32" fmla="*/ 572 w 642"/>
                <a:gd name="T33" fmla="*/ 619 h 655"/>
                <a:gd name="T34" fmla="*/ 595 w 642"/>
                <a:gd name="T35" fmla="*/ 607 h 655"/>
                <a:gd name="T36" fmla="*/ 606 w 642"/>
                <a:gd name="T37" fmla="*/ 575 h 655"/>
                <a:gd name="T38" fmla="*/ 606 w 642"/>
                <a:gd name="T39" fmla="*/ 80 h 655"/>
                <a:gd name="T40" fmla="*/ 595 w 642"/>
                <a:gd name="T41" fmla="*/ 48 h 655"/>
                <a:gd name="T42" fmla="*/ 572 w 642"/>
                <a:gd name="T43" fmla="*/ 36 h 655"/>
                <a:gd name="T44" fmla="*/ 547 w 642"/>
                <a:gd name="T45" fmla="*/ 36 h 655"/>
                <a:gd name="T46" fmla="*/ 529 w 642"/>
                <a:gd name="T47" fmla="*/ 18 h 655"/>
                <a:gd name="T48" fmla="*/ 547 w 642"/>
                <a:gd name="T49" fmla="*/ 0 h 655"/>
                <a:gd name="T50" fmla="*/ 572 w 642"/>
                <a:gd name="T51" fmla="*/ 0 h 655"/>
                <a:gd name="T52" fmla="*/ 622 w 642"/>
                <a:gd name="T53" fmla="*/ 25 h 655"/>
                <a:gd name="T54" fmla="*/ 642 w 642"/>
                <a:gd name="T55" fmla="*/ 80 h 655"/>
                <a:gd name="T56" fmla="*/ 642 w 642"/>
                <a:gd name="T57" fmla="*/ 575 h 655"/>
                <a:gd name="T58" fmla="*/ 622 w 642"/>
                <a:gd name="T59" fmla="*/ 630 h 655"/>
                <a:gd name="T60" fmla="*/ 572 w 642"/>
                <a:gd name="T61" fmla="*/ 655 h 655"/>
                <a:gd name="T62" fmla="*/ 418 w 642"/>
                <a:gd name="T63" fmla="*/ 36 h 655"/>
                <a:gd name="T64" fmla="*/ 224 w 642"/>
                <a:gd name="T65" fmla="*/ 36 h 655"/>
                <a:gd name="T66" fmla="*/ 206 w 642"/>
                <a:gd name="T67" fmla="*/ 18 h 655"/>
                <a:gd name="T68" fmla="*/ 224 w 642"/>
                <a:gd name="T69" fmla="*/ 0 h 655"/>
                <a:gd name="T70" fmla="*/ 418 w 642"/>
                <a:gd name="T71" fmla="*/ 0 h 655"/>
                <a:gd name="T72" fmla="*/ 436 w 642"/>
                <a:gd name="T73" fmla="*/ 18 h 655"/>
                <a:gd name="T74" fmla="*/ 418 w 642"/>
                <a:gd name="T75" fmla="*/ 3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2" h="655">
                  <a:moveTo>
                    <a:pt x="572" y="655"/>
                  </a:moveTo>
                  <a:cubicBezTo>
                    <a:pt x="70" y="655"/>
                    <a:pt x="70" y="655"/>
                    <a:pt x="70" y="655"/>
                  </a:cubicBezTo>
                  <a:cubicBezTo>
                    <a:pt x="51" y="655"/>
                    <a:pt x="33" y="646"/>
                    <a:pt x="19" y="630"/>
                  </a:cubicBezTo>
                  <a:cubicBezTo>
                    <a:pt x="7" y="615"/>
                    <a:pt x="0" y="596"/>
                    <a:pt x="0" y="575"/>
                  </a:cubicBezTo>
                  <a:cubicBezTo>
                    <a:pt x="0" y="80"/>
                    <a:pt x="0" y="80"/>
                    <a:pt x="0" y="80"/>
                  </a:cubicBezTo>
                  <a:cubicBezTo>
                    <a:pt x="0" y="60"/>
                    <a:pt x="7" y="40"/>
                    <a:pt x="19" y="25"/>
                  </a:cubicBezTo>
                  <a:cubicBezTo>
                    <a:pt x="33" y="9"/>
                    <a:pt x="51" y="0"/>
                    <a:pt x="70" y="0"/>
                  </a:cubicBezTo>
                  <a:cubicBezTo>
                    <a:pt x="93" y="0"/>
                    <a:pt x="93" y="0"/>
                    <a:pt x="93" y="0"/>
                  </a:cubicBezTo>
                  <a:cubicBezTo>
                    <a:pt x="103" y="0"/>
                    <a:pt x="111" y="8"/>
                    <a:pt x="111" y="18"/>
                  </a:cubicBezTo>
                  <a:cubicBezTo>
                    <a:pt x="111" y="28"/>
                    <a:pt x="103" y="36"/>
                    <a:pt x="93" y="36"/>
                  </a:cubicBezTo>
                  <a:cubicBezTo>
                    <a:pt x="70" y="36"/>
                    <a:pt x="70" y="36"/>
                    <a:pt x="70" y="36"/>
                  </a:cubicBezTo>
                  <a:cubicBezTo>
                    <a:pt x="61" y="36"/>
                    <a:pt x="53" y="40"/>
                    <a:pt x="47" y="48"/>
                  </a:cubicBezTo>
                  <a:cubicBezTo>
                    <a:pt x="40" y="56"/>
                    <a:pt x="36" y="68"/>
                    <a:pt x="36" y="80"/>
                  </a:cubicBezTo>
                  <a:cubicBezTo>
                    <a:pt x="36" y="575"/>
                    <a:pt x="36" y="575"/>
                    <a:pt x="36" y="575"/>
                  </a:cubicBezTo>
                  <a:cubicBezTo>
                    <a:pt x="36" y="587"/>
                    <a:pt x="40" y="599"/>
                    <a:pt x="47" y="607"/>
                  </a:cubicBezTo>
                  <a:cubicBezTo>
                    <a:pt x="53" y="615"/>
                    <a:pt x="61" y="619"/>
                    <a:pt x="70" y="619"/>
                  </a:cubicBezTo>
                  <a:cubicBezTo>
                    <a:pt x="572" y="619"/>
                    <a:pt x="572" y="619"/>
                    <a:pt x="572" y="619"/>
                  </a:cubicBezTo>
                  <a:cubicBezTo>
                    <a:pt x="580" y="619"/>
                    <a:pt x="588" y="615"/>
                    <a:pt x="595" y="607"/>
                  </a:cubicBezTo>
                  <a:cubicBezTo>
                    <a:pt x="602" y="599"/>
                    <a:pt x="606" y="587"/>
                    <a:pt x="606" y="575"/>
                  </a:cubicBezTo>
                  <a:cubicBezTo>
                    <a:pt x="606" y="80"/>
                    <a:pt x="606" y="80"/>
                    <a:pt x="606" y="80"/>
                  </a:cubicBezTo>
                  <a:cubicBezTo>
                    <a:pt x="606" y="68"/>
                    <a:pt x="602" y="56"/>
                    <a:pt x="595" y="48"/>
                  </a:cubicBezTo>
                  <a:cubicBezTo>
                    <a:pt x="588" y="40"/>
                    <a:pt x="580" y="36"/>
                    <a:pt x="572" y="36"/>
                  </a:cubicBezTo>
                  <a:cubicBezTo>
                    <a:pt x="547" y="36"/>
                    <a:pt x="547" y="36"/>
                    <a:pt x="547" y="36"/>
                  </a:cubicBezTo>
                  <a:cubicBezTo>
                    <a:pt x="537" y="36"/>
                    <a:pt x="529" y="28"/>
                    <a:pt x="529" y="18"/>
                  </a:cubicBezTo>
                  <a:cubicBezTo>
                    <a:pt x="529" y="8"/>
                    <a:pt x="537" y="0"/>
                    <a:pt x="547" y="0"/>
                  </a:cubicBezTo>
                  <a:cubicBezTo>
                    <a:pt x="572" y="0"/>
                    <a:pt x="572" y="0"/>
                    <a:pt x="572" y="0"/>
                  </a:cubicBezTo>
                  <a:cubicBezTo>
                    <a:pt x="591" y="0"/>
                    <a:pt x="609" y="9"/>
                    <a:pt x="622" y="25"/>
                  </a:cubicBezTo>
                  <a:cubicBezTo>
                    <a:pt x="635" y="40"/>
                    <a:pt x="642" y="60"/>
                    <a:pt x="642" y="80"/>
                  </a:cubicBezTo>
                  <a:cubicBezTo>
                    <a:pt x="642" y="575"/>
                    <a:pt x="642" y="575"/>
                    <a:pt x="642" y="575"/>
                  </a:cubicBezTo>
                  <a:cubicBezTo>
                    <a:pt x="642" y="596"/>
                    <a:pt x="635" y="615"/>
                    <a:pt x="622" y="630"/>
                  </a:cubicBezTo>
                  <a:cubicBezTo>
                    <a:pt x="609" y="646"/>
                    <a:pt x="591" y="655"/>
                    <a:pt x="572" y="655"/>
                  </a:cubicBezTo>
                  <a:close/>
                  <a:moveTo>
                    <a:pt x="418" y="36"/>
                  </a:moveTo>
                  <a:cubicBezTo>
                    <a:pt x="224" y="36"/>
                    <a:pt x="224" y="36"/>
                    <a:pt x="224" y="36"/>
                  </a:cubicBezTo>
                  <a:cubicBezTo>
                    <a:pt x="214" y="36"/>
                    <a:pt x="206" y="28"/>
                    <a:pt x="206" y="18"/>
                  </a:cubicBezTo>
                  <a:cubicBezTo>
                    <a:pt x="206" y="8"/>
                    <a:pt x="214" y="0"/>
                    <a:pt x="224" y="0"/>
                  </a:cubicBezTo>
                  <a:cubicBezTo>
                    <a:pt x="418" y="0"/>
                    <a:pt x="418" y="0"/>
                    <a:pt x="418" y="0"/>
                  </a:cubicBezTo>
                  <a:cubicBezTo>
                    <a:pt x="428" y="0"/>
                    <a:pt x="436" y="8"/>
                    <a:pt x="436" y="18"/>
                  </a:cubicBezTo>
                  <a:cubicBezTo>
                    <a:pt x="436" y="28"/>
                    <a:pt x="428" y="36"/>
                    <a:pt x="4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5" name="Freeform 61"/>
            <p:cNvSpPr>
              <a:spLocks noEditPoints="1"/>
            </p:cNvSpPr>
            <p:nvPr/>
          </p:nvSpPr>
          <p:spPr bwMode="auto">
            <a:xfrm>
              <a:off x="1124" y="1985"/>
              <a:ext cx="146" cy="64"/>
            </a:xfrm>
            <a:custGeom>
              <a:avLst/>
              <a:gdLst>
                <a:gd name="T0" fmla="*/ 18 w 357"/>
                <a:gd name="T1" fmla="*/ 0 h 157"/>
                <a:gd name="T2" fmla="*/ 36 w 357"/>
                <a:gd name="T3" fmla="*/ 18 h 157"/>
                <a:gd name="T4" fmla="*/ 36 w 357"/>
                <a:gd name="T5" fmla="*/ 139 h 157"/>
                <a:gd name="T6" fmla="*/ 18 w 357"/>
                <a:gd name="T7" fmla="*/ 157 h 157"/>
                <a:gd name="T8" fmla="*/ 0 w 357"/>
                <a:gd name="T9" fmla="*/ 139 h 157"/>
                <a:gd name="T10" fmla="*/ 0 w 357"/>
                <a:gd name="T11" fmla="*/ 18 h 157"/>
                <a:gd name="T12" fmla="*/ 18 w 357"/>
                <a:gd name="T13" fmla="*/ 0 h 157"/>
                <a:gd name="T14" fmla="*/ 339 w 357"/>
                <a:gd name="T15" fmla="*/ 0 h 157"/>
                <a:gd name="T16" fmla="*/ 357 w 357"/>
                <a:gd name="T17" fmla="*/ 18 h 157"/>
                <a:gd name="T18" fmla="*/ 357 w 357"/>
                <a:gd name="T19" fmla="*/ 139 h 157"/>
                <a:gd name="T20" fmla="*/ 339 w 357"/>
                <a:gd name="T21" fmla="*/ 157 h 157"/>
                <a:gd name="T22" fmla="*/ 321 w 357"/>
                <a:gd name="T23" fmla="*/ 139 h 157"/>
                <a:gd name="T24" fmla="*/ 321 w 357"/>
                <a:gd name="T25" fmla="*/ 18 h 157"/>
                <a:gd name="T26" fmla="*/ 339 w 357"/>
                <a:gd name="T2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7" h="157">
                  <a:moveTo>
                    <a:pt x="18" y="0"/>
                  </a:moveTo>
                  <a:cubicBezTo>
                    <a:pt x="28" y="0"/>
                    <a:pt x="36" y="8"/>
                    <a:pt x="36" y="18"/>
                  </a:cubicBezTo>
                  <a:cubicBezTo>
                    <a:pt x="36" y="139"/>
                    <a:pt x="36" y="139"/>
                    <a:pt x="36" y="139"/>
                  </a:cubicBezTo>
                  <a:cubicBezTo>
                    <a:pt x="36" y="149"/>
                    <a:pt x="28" y="157"/>
                    <a:pt x="18" y="157"/>
                  </a:cubicBezTo>
                  <a:cubicBezTo>
                    <a:pt x="8" y="157"/>
                    <a:pt x="0" y="149"/>
                    <a:pt x="0" y="139"/>
                  </a:cubicBezTo>
                  <a:cubicBezTo>
                    <a:pt x="0" y="18"/>
                    <a:pt x="0" y="18"/>
                    <a:pt x="0" y="18"/>
                  </a:cubicBezTo>
                  <a:cubicBezTo>
                    <a:pt x="0" y="8"/>
                    <a:pt x="8" y="0"/>
                    <a:pt x="18" y="0"/>
                  </a:cubicBezTo>
                  <a:close/>
                  <a:moveTo>
                    <a:pt x="339" y="0"/>
                  </a:moveTo>
                  <a:cubicBezTo>
                    <a:pt x="349" y="0"/>
                    <a:pt x="357" y="8"/>
                    <a:pt x="357" y="18"/>
                  </a:cubicBezTo>
                  <a:cubicBezTo>
                    <a:pt x="357" y="139"/>
                    <a:pt x="357" y="139"/>
                    <a:pt x="357" y="139"/>
                  </a:cubicBezTo>
                  <a:cubicBezTo>
                    <a:pt x="357" y="149"/>
                    <a:pt x="349" y="157"/>
                    <a:pt x="339" y="157"/>
                  </a:cubicBezTo>
                  <a:cubicBezTo>
                    <a:pt x="329" y="157"/>
                    <a:pt x="321" y="149"/>
                    <a:pt x="321" y="139"/>
                  </a:cubicBezTo>
                  <a:cubicBezTo>
                    <a:pt x="321" y="18"/>
                    <a:pt x="321" y="18"/>
                    <a:pt x="321" y="18"/>
                  </a:cubicBezTo>
                  <a:cubicBezTo>
                    <a:pt x="321" y="8"/>
                    <a:pt x="329" y="0"/>
                    <a:pt x="3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6" name="Freeform 62"/>
            <p:cNvSpPr>
              <a:spLocks noEditPoints="1"/>
            </p:cNvSpPr>
            <p:nvPr/>
          </p:nvSpPr>
          <p:spPr bwMode="auto">
            <a:xfrm>
              <a:off x="1074" y="2044"/>
              <a:ext cx="246" cy="183"/>
            </a:xfrm>
            <a:custGeom>
              <a:avLst/>
              <a:gdLst>
                <a:gd name="T0" fmla="*/ 0 w 603"/>
                <a:gd name="T1" fmla="*/ 18 h 450"/>
                <a:gd name="T2" fmla="*/ 18 w 603"/>
                <a:gd name="T3" fmla="*/ 0 h 450"/>
                <a:gd name="T4" fmla="*/ 585 w 603"/>
                <a:gd name="T5" fmla="*/ 0 h 450"/>
                <a:gd name="T6" fmla="*/ 603 w 603"/>
                <a:gd name="T7" fmla="*/ 18 h 450"/>
                <a:gd name="T8" fmla="*/ 585 w 603"/>
                <a:gd name="T9" fmla="*/ 36 h 450"/>
                <a:gd name="T10" fmla="*/ 18 w 603"/>
                <a:gd name="T11" fmla="*/ 36 h 450"/>
                <a:gd name="T12" fmla="*/ 0 w 603"/>
                <a:gd name="T13" fmla="*/ 18 h 450"/>
                <a:gd name="T14" fmla="*/ 306 w 603"/>
                <a:gd name="T15" fmla="*/ 450 h 450"/>
                <a:gd name="T16" fmla="*/ 184 w 603"/>
                <a:gd name="T17" fmla="*/ 400 h 450"/>
                <a:gd name="T18" fmla="*/ 134 w 603"/>
                <a:gd name="T19" fmla="*/ 279 h 450"/>
                <a:gd name="T20" fmla="*/ 184 w 603"/>
                <a:gd name="T21" fmla="*/ 158 h 450"/>
                <a:gd name="T22" fmla="*/ 306 w 603"/>
                <a:gd name="T23" fmla="*/ 107 h 450"/>
                <a:gd name="T24" fmla="*/ 324 w 603"/>
                <a:gd name="T25" fmla="*/ 125 h 450"/>
                <a:gd name="T26" fmla="*/ 306 w 603"/>
                <a:gd name="T27" fmla="*/ 143 h 450"/>
                <a:gd name="T28" fmla="*/ 170 w 603"/>
                <a:gd name="T29" fmla="*/ 279 h 450"/>
                <a:gd name="T30" fmla="*/ 306 w 603"/>
                <a:gd name="T31" fmla="*/ 414 h 450"/>
                <a:gd name="T32" fmla="*/ 441 w 603"/>
                <a:gd name="T33" fmla="*/ 279 h 450"/>
                <a:gd name="T34" fmla="*/ 459 w 603"/>
                <a:gd name="T35" fmla="*/ 261 h 450"/>
                <a:gd name="T36" fmla="*/ 477 w 603"/>
                <a:gd name="T37" fmla="*/ 279 h 450"/>
                <a:gd name="T38" fmla="*/ 427 w 603"/>
                <a:gd name="T39" fmla="*/ 400 h 450"/>
                <a:gd name="T40" fmla="*/ 306 w 603"/>
                <a:gd name="T41"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3" h="450">
                  <a:moveTo>
                    <a:pt x="0" y="18"/>
                  </a:moveTo>
                  <a:cubicBezTo>
                    <a:pt x="0" y="8"/>
                    <a:pt x="8" y="0"/>
                    <a:pt x="18" y="0"/>
                  </a:cubicBezTo>
                  <a:cubicBezTo>
                    <a:pt x="585" y="0"/>
                    <a:pt x="585" y="0"/>
                    <a:pt x="585" y="0"/>
                  </a:cubicBezTo>
                  <a:cubicBezTo>
                    <a:pt x="595" y="0"/>
                    <a:pt x="603" y="8"/>
                    <a:pt x="603" y="18"/>
                  </a:cubicBezTo>
                  <a:cubicBezTo>
                    <a:pt x="603" y="28"/>
                    <a:pt x="595" y="36"/>
                    <a:pt x="585" y="36"/>
                  </a:cubicBezTo>
                  <a:cubicBezTo>
                    <a:pt x="18" y="36"/>
                    <a:pt x="18" y="36"/>
                    <a:pt x="18" y="36"/>
                  </a:cubicBezTo>
                  <a:cubicBezTo>
                    <a:pt x="8" y="36"/>
                    <a:pt x="0" y="28"/>
                    <a:pt x="0" y="18"/>
                  </a:cubicBezTo>
                  <a:close/>
                  <a:moveTo>
                    <a:pt x="306" y="450"/>
                  </a:moveTo>
                  <a:cubicBezTo>
                    <a:pt x="260" y="450"/>
                    <a:pt x="217" y="433"/>
                    <a:pt x="184" y="400"/>
                  </a:cubicBezTo>
                  <a:cubicBezTo>
                    <a:pt x="152" y="368"/>
                    <a:pt x="134" y="325"/>
                    <a:pt x="134" y="279"/>
                  </a:cubicBezTo>
                  <a:cubicBezTo>
                    <a:pt x="134" y="233"/>
                    <a:pt x="152" y="190"/>
                    <a:pt x="184" y="158"/>
                  </a:cubicBezTo>
                  <a:cubicBezTo>
                    <a:pt x="217" y="125"/>
                    <a:pt x="260" y="107"/>
                    <a:pt x="306" y="107"/>
                  </a:cubicBezTo>
                  <a:cubicBezTo>
                    <a:pt x="316" y="107"/>
                    <a:pt x="324" y="115"/>
                    <a:pt x="324" y="125"/>
                  </a:cubicBezTo>
                  <a:cubicBezTo>
                    <a:pt x="324" y="135"/>
                    <a:pt x="316" y="143"/>
                    <a:pt x="306" y="143"/>
                  </a:cubicBezTo>
                  <a:cubicBezTo>
                    <a:pt x="231" y="143"/>
                    <a:pt x="170" y="204"/>
                    <a:pt x="170" y="279"/>
                  </a:cubicBezTo>
                  <a:cubicBezTo>
                    <a:pt x="170" y="354"/>
                    <a:pt x="231" y="414"/>
                    <a:pt x="306" y="414"/>
                  </a:cubicBezTo>
                  <a:cubicBezTo>
                    <a:pt x="380" y="414"/>
                    <a:pt x="441" y="354"/>
                    <a:pt x="441" y="279"/>
                  </a:cubicBezTo>
                  <a:cubicBezTo>
                    <a:pt x="441" y="269"/>
                    <a:pt x="449" y="261"/>
                    <a:pt x="459" y="261"/>
                  </a:cubicBezTo>
                  <a:cubicBezTo>
                    <a:pt x="469" y="261"/>
                    <a:pt x="477" y="269"/>
                    <a:pt x="477" y="279"/>
                  </a:cubicBezTo>
                  <a:cubicBezTo>
                    <a:pt x="477" y="325"/>
                    <a:pt x="459" y="368"/>
                    <a:pt x="427" y="400"/>
                  </a:cubicBezTo>
                  <a:cubicBezTo>
                    <a:pt x="395" y="433"/>
                    <a:pt x="351" y="450"/>
                    <a:pt x="306"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7" name="Freeform 63"/>
            <p:cNvSpPr>
              <a:spLocks/>
            </p:cNvSpPr>
            <p:nvPr/>
          </p:nvSpPr>
          <p:spPr bwMode="auto">
            <a:xfrm>
              <a:off x="1193" y="2088"/>
              <a:ext cx="53" cy="72"/>
            </a:xfrm>
            <a:custGeom>
              <a:avLst/>
              <a:gdLst>
                <a:gd name="T0" fmla="*/ 113 w 131"/>
                <a:gd name="T1" fmla="*/ 176 h 176"/>
                <a:gd name="T2" fmla="*/ 18 w 131"/>
                <a:gd name="T3" fmla="*/ 176 h 176"/>
                <a:gd name="T4" fmla="*/ 0 w 131"/>
                <a:gd name="T5" fmla="*/ 158 h 176"/>
                <a:gd name="T6" fmla="*/ 0 w 131"/>
                <a:gd name="T7" fmla="*/ 18 h 176"/>
                <a:gd name="T8" fmla="*/ 18 w 131"/>
                <a:gd name="T9" fmla="*/ 0 h 176"/>
                <a:gd name="T10" fmla="*/ 36 w 131"/>
                <a:gd name="T11" fmla="*/ 18 h 176"/>
                <a:gd name="T12" fmla="*/ 36 w 131"/>
                <a:gd name="T13" fmla="*/ 140 h 176"/>
                <a:gd name="T14" fmla="*/ 113 w 131"/>
                <a:gd name="T15" fmla="*/ 140 h 176"/>
                <a:gd name="T16" fmla="*/ 131 w 131"/>
                <a:gd name="T17" fmla="*/ 158 h 176"/>
                <a:gd name="T18" fmla="*/ 113 w 131"/>
                <a:gd name="T1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76">
                  <a:moveTo>
                    <a:pt x="113" y="176"/>
                  </a:moveTo>
                  <a:cubicBezTo>
                    <a:pt x="18" y="176"/>
                    <a:pt x="18" y="176"/>
                    <a:pt x="18" y="176"/>
                  </a:cubicBezTo>
                  <a:cubicBezTo>
                    <a:pt x="8" y="176"/>
                    <a:pt x="0" y="168"/>
                    <a:pt x="0" y="158"/>
                  </a:cubicBezTo>
                  <a:cubicBezTo>
                    <a:pt x="0" y="18"/>
                    <a:pt x="0" y="18"/>
                    <a:pt x="0" y="18"/>
                  </a:cubicBezTo>
                  <a:cubicBezTo>
                    <a:pt x="0" y="8"/>
                    <a:pt x="8" y="0"/>
                    <a:pt x="18" y="0"/>
                  </a:cubicBezTo>
                  <a:cubicBezTo>
                    <a:pt x="28" y="0"/>
                    <a:pt x="36" y="8"/>
                    <a:pt x="36" y="18"/>
                  </a:cubicBezTo>
                  <a:cubicBezTo>
                    <a:pt x="36" y="140"/>
                    <a:pt x="36" y="140"/>
                    <a:pt x="36" y="140"/>
                  </a:cubicBezTo>
                  <a:cubicBezTo>
                    <a:pt x="113" y="140"/>
                    <a:pt x="113" y="140"/>
                    <a:pt x="113" y="140"/>
                  </a:cubicBezTo>
                  <a:cubicBezTo>
                    <a:pt x="123" y="140"/>
                    <a:pt x="131" y="148"/>
                    <a:pt x="131" y="158"/>
                  </a:cubicBezTo>
                  <a:cubicBezTo>
                    <a:pt x="131" y="168"/>
                    <a:pt x="123" y="176"/>
                    <a:pt x="11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pic>
        <p:nvPicPr>
          <p:cNvPr id="92" name="图片 91">
            <a:extLst>
              <a:ext uri="{FF2B5EF4-FFF2-40B4-BE49-F238E27FC236}">
                <a16:creationId xmlns:a16="http://schemas.microsoft.com/office/drawing/2014/main" id="{848A78AC-A6D4-4FF5-BF78-1D22CFBA07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8008" y="-220613"/>
            <a:ext cx="7181995" cy="4039872"/>
          </a:xfrm>
          <a:prstGeom prst="rect">
            <a:avLst/>
          </a:prstGeom>
        </p:spPr>
      </p:pic>
      <p:sp>
        <p:nvSpPr>
          <p:cNvPr id="95" name="文本框 94">
            <a:extLst>
              <a:ext uri="{FF2B5EF4-FFF2-40B4-BE49-F238E27FC236}">
                <a16:creationId xmlns:a16="http://schemas.microsoft.com/office/drawing/2014/main" id="{7D73856E-F5A8-427E-B7C2-B45E682657C1}"/>
              </a:ext>
            </a:extLst>
          </p:cNvPr>
          <p:cNvSpPr txBox="1"/>
          <p:nvPr/>
        </p:nvSpPr>
        <p:spPr>
          <a:xfrm>
            <a:off x="730385" y="2657574"/>
            <a:ext cx="7604217" cy="400110"/>
          </a:xfrm>
          <a:prstGeom prst="rect">
            <a:avLst/>
          </a:prstGeom>
          <a:noFill/>
        </p:spPr>
        <p:txBody>
          <a:bodyPr wrap="square" rtlCol="0">
            <a:spAutoFit/>
          </a:bodyPr>
          <a:lstStyle/>
          <a:p>
            <a:pPr algn="ctr"/>
            <a:r>
              <a:rPr lang="en-US" altLang="zh-CN" sz="2000" b="1" dirty="0">
                <a:solidFill>
                  <a:srgbClr val="C00000"/>
                </a:solidFill>
                <a:latin typeface="SeasideResortNF" panose="00000400000000000000" pitchFamily="2" charset="0"/>
                <a:cs typeface="+mn-ea"/>
                <a:sym typeface="+mn-lt"/>
              </a:rPr>
              <a:t>Be committed to college </a:t>
            </a:r>
            <a:r>
              <a:rPr lang="en-US" altLang="zh-CN" sz="2000" b="1" dirty="0">
                <a:solidFill>
                  <a:srgbClr val="002060"/>
                </a:solidFill>
                <a:latin typeface="SeasideResortNF" panose="00000400000000000000" pitchFamily="2" charset="0"/>
                <a:cs typeface="+mn-ea"/>
                <a:sym typeface="+mn-lt"/>
              </a:rPr>
              <a:t>student rental services</a:t>
            </a:r>
            <a:endParaRPr lang="zh-CN" altLang="en-US" sz="2000" b="1" dirty="0">
              <a:solidFill>
                <a:srgbClr val="002060"/>
              </a:solidFill>
              <a:latin typeface="SeasideResortNF" panose="00000400000000000000" pitchFamily="2" charset="0"/>
              <a:cs typeface="+mn-ea"/>
              <a:sym typeface="+mn-lt"/>
            </a:endParaRPr>
          </a:p>
        </p:txBody>
      </p:sp>
    </p:spTree>
    <p:extLst>
      <p:ext uri="{BB962C8B-B14F-4D97-AF65-F5344CB8AC3E}">
        <p14:creationId xmlns:p14="http://schemas.microsoft.com/office/powerpoint/2010/main" val="20215325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anim calcmode="lin" valueType="num">
                                      <p:cBhvr>
                                        <p:cTn id="13" dur="1000" fill="hold"/>
                                        <p:tgtEl>
                                          <p:spTgt spid="92"/>
                                        </p:tgtEl>
                                        <p:attrNameLst>
                                          <p:attrName>ppt_x</p:attrName>
                                        </p:attrNameLst>
                                      </p:cBhvr>
                                      <p:tavLst>
                                        <p:tav tm="0">
                                          <p:val>
                                            <p:strVal val="#ppt_x"/>
                                          </p:val>
                                        </p:tav>
                                        <p:tav tm="100000">
                                          <p:val>
                                            <p:strVal val="#ppt_x"/>
                                          </p:val>
                                        </p:tav>
                                      </p:tavLst>
                                    </p:anim>
                                    <p:anim calcmode="lin" valueType="num">
                                      <p:cBhvr>
                                        <p:cTn id="14" dur="1000" fill="hold"/>
                                        <p:tgtEl>
                                          <p:spTgt spid="9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1000"/>
                                        <p:tgtEl>
                                          <p:spTgt spid="95"/>
                                        </p:tgtEl>
                                      </p:cBhvr>
                                    </p:animEffect>
                                    <p:anim calcmode="lin" valueType="num">
                                      <p:cBhvr>
                                        <p:cTn id="18" dur="1000" fill="hold"/>
                                        <p:tgtEl>
                                          <p:spTgt spid="95"/>
                                        </p:tgtEl>
                                        <p:attrNameLst>
                                          <p:attrName>ppt_x</p:attrName>
                                        </p:attrNameLst>
                                      </p:cBhvr>
                                      <p:tavLst>
                                        <p:tav tm="0">
                                          <p:val>
                                            <p:strVal val="#ppt_x"/>
                                          </p:val>
                                        </p:tav>
                                        <p:tav tm="100000">
                                          <p:val>
                                            <p:strVal val="#ppt_x"/>
                                          </p:val>
                                        </p:tav>
                                      </p:tavLst>
                                    </p:anim>
                                    <p:anim calcmode="lin" valueType="num">
                                      <p:cBhvr>
                                        <p:cTn id="19" dur="1000" fill="hold"/>
                                        <p:tgtEl>
                                          <p:spTgt spid="95"/>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矩形: 圆角 8">
            <a:extLst>
              <a:ext uri="{FF2B5EF4-FFF2-40B4-BE49-F238E27FC236}">
                <a16:creationId xmlns:a16="http://schemas.microsoft.com/office/drawing/2014/main" id="{A35E7BC9-DAB3-49D7-B416-C62DD9DA6223}"/>
              </a:ext>
            </a:extLst>
          </p:cNvPr>
          <p:cNvSpPr/>
          <p:nvPr/>
        </p:nvSpPr>
        <p:spPr>
          <a:xfrm>
            <a:off x="122649" y="136710"/>
            <a:ext cx="4109717" cy="389436"/>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C8EC1F9-F115-487D-9099-80294A3F5D5C}"/>
              </a:ext>
            </a:extLst>
          </p:cNvPr>
          <p:cNvSpPr txBox="1"/>
          <p:nvPr/>
        </p:nvSpPr>
        <p:spPr>
          <a:xfrm>
            <a:off x="122649" y="110647"/>
            <a:ext cx="3239990" cy="400110"/>
          </a:xfrm>
          <a:prstGeom prst="rect">
            <a:avLst/>
          </a:prstGeom>
          <a:noFill/>
        </p:spPr>
        <p:txBody>
          <a:bodyPr wrap="none" rtlCol="0">
            <a:spAutoFit/>
            <a:scene3d>
              <a:camera prst="orthographicFront"/>
              <a:lightRig rig="threePt" dir="t"/>
            </a:scene3d>
            <a:sp3d contourW="12700"/>
          </a:bodyPr>
          <a:lstStyle/>
          <a:p>
            <a:r>
              <a:rPr lang="en-US" altLang="zh-CN" sz="2000" b="1" i="1" dirty="0">
                <a:solidFill>
                  <a:schemeClr val="accent1">
                    <a:lumMod val="75000"/>
                  </a:schemeClr>
                </a:solidFill>
                <a:latin typeface="Century Gothic" panose="020B0502020202020204" pitchFamily="34" charset="0"/>
              </a:rPr>
              <a:t>Function:MD5 Encryption</a:t>
            </a:r>
            <a:endParaRPr lang="zh-CN" altLang="en-US" sz="2800" b="1" i="1" dirty="0">
              <a:solidFill>
                <a:schemeClr val="accent1">
                  <a:lumMod val="75000"/>
                </a:schemeClr>
              </a:solidFill>
              <a:latin typeface="Century Gothic" panose="020B0502020202020204" pitchFamily="34" charset="0"/>
            </a:endParaRPr>
          </a:p>
        </p:txBody>
      </p:sp>
      <p:sp>
        <p:nvSpPr>
          <p:cNvPr id="22" name="文本框 21">
            <a:extLst>
              <a:ext uri="{FF2B5EF4-FFF2-40B4-BE49-F238E27FC236}">
                <a16:creationId xmlns:a16="http://schemas.microsoft.com/office/drawing/2014/main" id="{8DD87383-A792-461D-B6C3-6729A1BCE4F5}"/>
              </a:ext>
            </a:extLst>
          </p:cNvPr>
          <p:cNvSpPr txBox="1"/>
          <p:nvPr/>
        </p:nvSpPr>
        <p:spPr>
          <a:xfrm>
            <a:off x="4271315" y="331428"/>
            <a:ext cx="914400" cy="507831"/>
          </a:xfrm>
          <a:prstGeom prst="rect">
            <a:avLst/>
          </a:prstGeom>
          <a:noFill/>
        </p:spPr>
        <p:txBody>
          <a:bodyPr wrap="square" rtlCol="0">
            <a:spAutoFit/>
          </a:bodyPr>
          <a:lstStyle/>
          <a:p>
            <a:r>
              <a:rPr lang="en-US" altLang="zh-CN" dirty="0"/>
              <a:t>Md5 class</a:t>
            </a:r>
            <a:endParaRPr lang="zh-CN" altLang="zh-CN" dirty="0"/>
          </a:p>
          <a:p>
            <a:endParaRPr lang="zh-CN" altLang="en-US" dirty="0"/>
          </a:p>
        </p:txBody>
      </p:sp>
      <p:sp>
        <p:nvSpPr>
          <p:cNvPr id="15" name="矩形 14">
            <a:extLst>
              <a:ext uri="{FF2B5EF4-FFF2-40B4-BE49-F238E27FC236}">
                <a16:creationId xmlns:a16="http://schemas.microsoft.com/office/drawing/2014/main" id="{3E8D6671-EC60-4943-966C-6F9A09B4CED7}"/>
              </a:ext>
            </a:extLst>
          </p:cNvPr>
          <p:cNvSpPr/>
          <p:nvPr/>
        </p:nvSpPr>
        <p:spPr>
          <a:xfrm>
            <a:off x="4232366" y="682452"/>
            <a:ext cx="3228137" cy="3862503"/>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5D8A5C0F-1C59-4F5E-B6F2-4DC9EF1A226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32366" y="682452"/>
            <a:ext cx="3228137" cy="3862503"/>
          </a:xfrm>
          <a:prstGeom prst="rect">
            <a:avLst/>
          </a:prstGeom>
          <a:noFill/>
          <a:ln>
            <a:noFill/>
          </a:ln>
        </p:spPr>
      </p:pic>
      <p:sp>
        <p:nvSpPr>
          <p:cNvPr id="14" name="矩形 13">
            <a:extLst>
              <a:ext uri="{FF2B5EF4-FFF2-40B4-BE49-F238E27FC236}">
                <a16:creationId xmlns:a16="http://schemas.microsoft.com/office/drawing/2014/main" id="{BA2410BC-DC99-4B59-80C2-685700D26F62}"/>
              </a:ext>
            </a:extLst>
          </p:cNvPr>
          <p:cNvSpPr/>
          <p:nvPr/>
        </p:nvSpPr>
        <p:spPr>
          <a:xfrm>
            <a:off x="451476" y="631120"/>
            <a:ext cx="3228137" cy="3862503"/>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4AF4898C-CC44-41C4-AC79-39EEF3012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476" y="615731"/>
            <a:ext cx="3228137" cy="3877892"/>
          </a:xfrm>
          <a:prstGeom prst="rect">
            <a:avLst/>
          </a:prstGeom>
        </p:spPr>
      </p:pic>
    </p:spTree>
    <p:extLst>
      <p:ext uri="{BB962C8B-B14F-4D97-AF65-F5344CB8AC3E}">
        <p14:creationId xmlns:p14="http://schemas.microsoft.com/office/powerpoint/2010/main" val="21010448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11" name="矩形 10">
            <a:extLst>
              <a:ext uri="{FF2B5EF4-FFF2-40B4-BE49-F238E27FC236}">
                <a16:creationId xmlns:a16="http://schemas.microsoft.com/office/drawing/2014/main" id="{3E2A60B1-D25F-49BA-B23E-118E9FB0F5E9}"/>
              </a:ext>
            </a:extLst>
          </p:cNvPr>
          <p:cNvSpPr/>
          <p:nvPr/>
        </p:nvSpPr>
        <p:spPr>
          <a:xfrm>
            <a:off x="0" y="0"/>
            <a:ext cx="9144000" cy="2810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119E5D29-6A98-4F15-B8CC-B78581A82B20}"/>
              </a:ext>
            </a:extLst>
          </p:cNvPr>
          <p:cNvSpPr/>
          <p:nvPr/>
        </p:nvSpPr>
        <p:spPr>
          <a:xfrm>
            <a:off x="517358" y="842210"/>
            <a:ext cx="8037096" cy="3344455"/>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ACB70A3F-5D5E-4904-8BCA-23AF926F6C57}"/>
              </a:ext>
            </a:extLst>
          </p:cNvPr>
          <p:cNvSpPr/>
          <p:nvPr/>
        </p:nvSpPr>
        <p:spPr>
          <a:xfrm>
            <a:off x="2187626" y="1431320"/>
            <a:ext cx="4562089" cy="597518"/>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9D07DE8-0723-4842-8C3D-C1E5445BA08F}"/>
              </a:ext>
            </a:extLst>
          </p:cNvPr>
          <p:cNvSpPr/>
          <p:nvPr/>
        </p:nvSpPr>
        <p:spPr>
          <a:xfrm>
            <a:off x="6221748" y="3429443"/>
            <a:ext cx="2002413" cy="445921"/>
          </a:xfrm>
          <a:prstGeom prst="roundRect">
            <a:avLst>
              <a:gd name="adj" fmla="val 50000"/>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a:solidFill>
                  <a:schemeClr val="bg2"/>
                </a:solidFill>
                <a:latin typeface="MS UI Gothic" panose="020B0600070205080204" pitchFamily="34" charset="-128"/>
                <a:ea typeface="MS UI Gothic" panose="020B0600070205080204" pitchFamily="34" charset="-128"/>
              </a:rPr>
              <a:t>Caden</a:t>
            </a:r>
            <a:endParaRPr lang="zh-CN" altLang="en-US" sz="2000" b="1" dirty="0">
              <a:solidFill>
                <a:schemeClr val="bg2"/>
              </a:solidFill>
              <a:latin typeface="MS UI Gothic" panose="020B0600070205080204" pitchFamily="34" charset="-128"/>
              <a:ea typeface="MS UI Gothic" panose="020B0600070205080204" pitchFamily="34" charset="-128"/>
            </a:endParaRPr>
          </a:p>
        </p:txBody>
      </p:sp>
      <p:sp>
        <p:nvSpPr>
          <p:cNvPr id="15" name="文本框 14">
            <a:extLst>
              <a:ext uri="{FF2B5EF4-FFF2-40B4-BE49-F238E27FC236}">
                <a16:creationId xmlns:a16="http://schemas.microsoft.com/office/drawing/2014/main" id="{4A58F152-162F-4CD8-A1F4-BAB39A314DCD}"/>
              </a:ext>
            </a:extLst>
          </p:cNvPr>
          <p:cNvSpPr txBox="1"/>
          <p:nvPr/>
        </p:nvSpPr>
        <p:spPr>
          <a:xfrm>
            <a:off x="2244343" y="1431320"/>
            <a:ext cx="4248279" cy="1384995"/>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lumMod val="75000"/>
                  </a:schemeClr>
                </a:solidFill>
                <a:latin typeface="Century Gothic" panose="020B0502020202020204" pitchFamily="34" charset="0"/>
              </a:rPr>
              <a:t>Function: Publish goods</a:t>
            </a:r>
            <a:endParaRPr lang="zh-CN" altLang="zh-CN" sz="2800" b="1" i="1" dirty="0">
              <a:solidFill>
                <a:schemeClr val="accent1">
                  <a:lumMod val="75000"/>
                </a:schemeClr>
              </a:solidFill>
              <a:latin typeface="Century Gothic" panose="020B0502020202020204" pitchFamily="34" charset="0"/>
            </a:endParaRPr>
          </a:p>
          <a:p>
            <a:endParaRPr lang="en-US" altLang="zh-CN" sz="2800" b="1" i="1" dirty="0">
              <a:solidFill>
                <a:schemeClr val="accent1">
                  <a:lumMod val="75000"/>
                </a:schemeClr>
              </a:solidFill>
              <a:latin typeface="Century Gothic" panose="020B0502020202020204" pitchFamily="34" charset="0"/>
            </a:endParaRPr>
          </a:p>
          <a:p>
            <a:endParaRPr lang="zh-CN" altLang="en-US" sz="2800" b="1" i="1" dirty="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424191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6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椭圆 8">
            <a:extLst>
              <a:ext uri="{FF2B5EF4-FFF2-40B4-BE49-F238E27FC236}">
                <a16:creationId xmlns:a16="http://schemas.microsoft.com/office/drawing/2014/main" id="{FCF31A53-56C6-401C-B39B-79362B02AAF3}"/>
              </a:ext>
            </a:extLst>
          </p:cNvPr>
          <p:cNvSpPr/>
          <p:nvPr/>
        </p:nvSpPr>
        <p:spPr>
          <a:xfrm>
            <a:off x="115695" y="3961248"/>
            <a:ext cx="478790" cy="478790"/>
          </a:xfrm>
          <a:prstGeom prst="ellipse">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a:extLst>
              <a:ext uri="{FF2B5EF4-FFF2-40B4-BE49-F238E27FC236}">
                <a16:creationId xmlns:a16="http://schemas.microsoft.com/office/drawing/2014/main" id="{EA0E0F87-8AF1-4B4E-815F-296F8EFFEDE1}"/>
              </a:ext>
            </a:extLst>
          </p:cNvPr>
          <p:cNvSpPr/>
          <p:nvPr/>
        </p:nvSpPr>
        <p:spPr>
          <a:xfrm>
            <a:off x="3104911" y="3961248"/>
            <a:ext cx="478790" cy="478790"/>
          </a:xfrm>
          <a:prstGeom prst="ellipse">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a:extLst>
              <a:ext uri="{FF2B5EF4-FFF2-40B4-BE49-F238E27FC236}">
                <a16:creationId xmlns:a16="http://schemas.microsoft.com/office/drawing/2014/main" id="{8075996A-6108-455E-955E-29A8B7341FC5}"/>
              </a:ext>
            </a:extLst>
          </p:cNvPr>
          <p:cNvSpPr/>
          <p:nvPr/>
        </p:nvSpPr>
        <p:spPr>
          <a:xfrm>
            <a:off x="6092003" y="3989941"/>
            <a:ext cx="478790" cy="478790"/>
          </a:xfrm>
          <a:prstGeom prst="ellipse">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a:extLst>
              <a:ext uri="{FF2B5EF4-FFF2-40B4-BE49-F238E27FC236}">
                <a16:creationId xmlns:a16="http://schemas.microsoft.com/office/drawing/2014/main" id="{FBE754F3-F2A2-43BE-9291-CE6BDBED0FF3}"/>
              </a:ext>
            </a:extLst>
          </p:cNvPr>
          <p:cNvSpPr txBox="1"/>
          <p:nvPr/>
        </p:nvSpPr>
        <p:spPr>
          <a:xfrm>
            <a:off x="242330" y="4050602"/>
            <a:ext cx="222250" cy="300082"/>
          </a:xfrm>
          <a:prstGeom prst="rect">
            <a:avLst/>
          </a:prstGeom>
          <a:noFill/>
        </p:spPr>
        <p:txBody>
          <a:bodyPr wrap="square" rtlCol="0">
            <a:spAutoFit/>
          </a:bodyPr>
          <a:lstStyle/>
          <a:p>
            <a:r>
              <a:rPr lang="en-US" altLang="zh-CN" dirty="0">
                <a:solidFill>
                  <a:schemeClr val="bg2"/>
                </a:solidFill>
              </a:rPr>
              <a:t>1</a:t>
            </a:r>
            <a:endParaRPr lang="zh-CN" altLang="en-US" dirty="0">
              <a:solidFill>
                <a:schemeClr val="bg2"/>
              </a:solidFill>
            </a:endParaRPr>
          </a:p>
        </p:txBody>
      </p:sp>
      <p:sp>
        <p:nvSpPr>
          <p:cNvPr id="12" name="文本框 11">
            <a:extLst>
              <a:ext uri="{FF2B5EF4-FFF2-40B4-BE49-F238E27FC236}">
                <a16:creationId xmlns:a16="http://schemas.microsoft.com/office/drawing/2014/main" id="{D2431D91-D0C8-4639-ACA4-A02CD0781F06}"/>
              </a:ext>
            </a:extLst>
          </p:cNvPr>
          <p:cNvSpPr txBox="1"/>
          <p:nvPr/>
        </p:nvSpPr>
        <p:spPr>
          <a:xfrm>
            <a:off x="3223656" y="4050602"/>
            <a:ext cx="241300" cy="300082"/>
          </a:xfrm>
          <a:prstGeom prst="rect">
            <a:avLst/>
          </a:prstGeom>
          <a:noFill/>
        </p:spPr>
        <p:txBody>
          <a:bodyPr wrap="square" rtlCol="0">
            <a:spAutoFit/>
          </a:bodyPr>
          <a:lstStyle/>
          <a:p>
            <a:r>
              <a:rPr lang="en-US" altLang="zh-CN" dirty="0">
                <a:solidFill>
                  <a:schemeClr val="bg2"/>
                </a:solidFill>
              </a:rPr>
              <a:t>2</a:t>
            </a:r>
            <a:endParaRPr lang="zh-CN" altLang="en-US" dirty="0">
              <a:solidFill>
                <a:schemeClr val="bg2"/>
              </a:solidFill>
            </a:endParaRPr>
          </a:p>
        </p:txBody>
      </p:sp>
      <p:sp>
        <p:nvSpPr>
          <p:cNvPr id="13" name="文本框 12">
            <a:extLst>
              <a:ext uri="{FF2B5EF4-FFF2-40B4-BE49-F238E27FC236}">
                <a16:creationId xmlns:a16="http://schemas.microsoft.com/office/drawing/2014/main" id="{884B3085-46A0-40D3-A31B-25751D15EF54}"/>
              </a:ext>
            </a:extLst>
          </p:cNvPr>
          <p:cNvSpPr txBox="1"/>
          <p:nvPr/>
        </p:nvSpPr>
        <p:spPr>
          <a:xfrm>
            <a:off x="6210748" y="4079295"/>
            <a:ext cx="241300" cy="300082"/>
          </a:xfrm>
          <a:prstGeom prst="rect">
            <a:avLst/>
          </a:prstGeom>
          <a:noFill/>
        </p:spPr>
        <p:txBody>
          <a:bodyPr wrap="square" rtlCol="0">
            <a:spAutoFit/>
          </a:bodyPr>
          <a:lstStyle/>
          <a:p>
            <a:r>
              <a:rPr lang="en-US" altLang="zh-CN" dirty="0">
                <a:solidFill>
                  <a:schemeClr val="bg2"/>
                </a:solidFill>
              </a:rPr>
              <a:t>3</a:t>
            </a:r>
            <a:endParaRPr lang="zh-CN" altLang="en-US" dirty="0">
              <a:solidFill>
                <a:schemeClr val="bg2"/>
              </a:solidFill>
            </a:endParaRPr>
          </a:p>
        </p:txBody>
      </p:sp>
      <p:sp>
        <p:nvSpPr>
          <p:cNvPr id="22" name="矩形 21">
            <a:extLst>
              <a:ext uri="{FF2B5EF4-FFF2-40B4-BE49-F238E27FC236}">
                <a16:creationId xmlns:a16="http://schemas.microsoft.com/office/drawing/2014/main" id="{02A90928-1D58-4DCC-BF91-F0CAA20B8BC0}"/>
              </a:ext>
            </a:extLst>
          </p:cNvPr>
          <p:cNvSpPr/>
          <p:nvPr/>
        </p:nvSpPr>
        <p:spPr>
          <a:xfrm>
            <a:off x="103234" y="705851"/>
            <a:ext cx="2881870" cy="3075692"/>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D80BD9F3-9E17-4104-8611-F72C0856419B}"/>
              </a:ext>
            </a:extLst>
          </p:cNvPr>
          <p:cNvSpPr/>
          <p:nvPr/>
        </p:nvSpPr>
        <p:spPr>
          <a:xfrm>
            <a:off x="3104911" y="705851"/>
            <a:ext cx="2881870" cy="3075692"/>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a:extLst>
              <a:ext uri="{FF2B5EF4-FFF2-40B4-BE49-F238E27FC236}">
                <a16:creationId xmlns:a16="http://schemas.microsoft.com/office/drawing/2014/main" id="{E4ADD2C7-C1CA-4206-94A7-F84EB6A383CD}"/>
              </a:ext>
            </a:extLst>
          </p:cNvPr>
          <p:cNvPicPr>
            <a:picLocks noChangeAspect="1"/>
          </p:cNvPicPr>
          <p:nvPr/>
        </p:nvPicPr>
        <p:blipFill>
          <a:blip r:embed="rId4"/>
          <a:stretch>
            <a:fillRect/>
          </a:stretch>
        </p:blipFill>
        <p:spPr>
          <a:xfrm>
            <a:off x="3104911" y="703462"/>
            <a:ext cx="2881870" cy="3062823"/>
          </a:xfrm>
          <a:prstGeom prst="rect">
            <a:avLst/>
          </a:prstGeom>
        </p:spPr>
      </p:pic>
      <p:sp>
        <p:nvSpPr>
          <p:cNvPr id="27" name="矩形 26">
            <a:extLst>
              <a:ext uri="{FF2B5EF4-FFF2-40B4-BE49-F238E27FC236}">
                <a16:creationId xmlns:a16="http://schemas.microsoft.com/office/drawing/2014/main" id="{93B2A91E-58CE-4F3A-A95D-C5B503833549}"/>
              </a:ext>
            </a:extLst>
          </p:cNvPr>
          <p:cNvSpPr/>
          <p:nvPr/>
        </p:nvSpPr>
        <p:spPr>
          <a:xfrm>
            <a:off x="6092003" y="712285"/>
            <a:ext cx="2881870" cy="3075692"/>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E14C38A8-C532-4457-AF0B-B1C91A668A9D}"/>
              </a:ext>
            </a:extLst>
          </p:cNvPr>
          <p:cNvPicPr>
            <a:picLocks noChangeAspect="1"/>
          </p:cNvPicPr>
          <p:nvPr/>
        </p:nvPicPr>
        <p:blipFill>
          <a:blip r:embed="rId5"/>
          <a:stretch>
            <a:fillRect/>
          </a:stretch>
        </p:blipFill>
        <p:spPr>
          <a:xfrm>
            <a:off x="6092003" y="705851"/>
            <a:ext cx="2881870" cy="3075692"/>
          </a:xfrm>
          <a:prstGeom prst="rect">
            <a:avLst/>
          </a:prstGeom>
        </p:spPr>
      </p:pic>
      <p:sp>
        <p:nvSpPr>
          <p:cNvPr id="17" name="矩形: 圆角 16">
            <a:extLst>
              <a:ext uri="{FF2B5EF4-FFF2-40B4-BE49-F238E27FC236}">
                <a16:creationId xmlns:a16="http://schemas.microsoft.com/office/drawing/2014/main" id="{64E21B98-97D1-4207-A5E4-9FE97A3E9420}"/>
              </a:ext>
            </a:extLst>
          </p:cNvPr>
          <p:cNvSpPr/>
          <p:nvPr/>
        </p:nvSpPr>
        <p:spPr>
          <a:xfrm>
            <a:off x="122649" y="136710"/>
            <a:ext cx="3865755" cy="389436"/>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0DCE8910-01FA-4921-8A1A-A9C811E2952F}"/>
              </a:ext>
            </a:extLst>
          </p:cNvPr>
          <p:cNvSpPr txBox="1"/>
          <p:nvPr/>
        </p:nvSpPr>
        <p:spPr>
          <a:xfrm>
            <a:off x="222723" y="117542"/>
            <a:ext cx="4562857" cy="1261884"/>
          </a:xfrm>
          <a:prstGeom prst="rect">
            <a:avLst/>
          </a:prstGeom>
          <a:noFill/>
        </p:spPr>
        <p:txBody>
          <a:bodyPr wrap="square" rtlCol="0">
            <a:spAutoFit/>
            <a:scene3d>
              <a:camera prst="orthographicFront"/>
              <a:lightRig rig="threePt" dir="t"/>
            </a:scene3d>
            <a:sp3d contourW="12700"/>
          </a:bodyPr>
          <a:lstStyle/>
          <a:p>
            <a:r>
              <a:rPr lang="en-US" altLang="zh-CN" sz="2000" b="1" i="1" dirty="0">
                <a:solidFill>
                  <a:schemeClr val="accent1">
                    <a:lumMod val="75000"/>
                  </a:schemeClr>
                </a:solidFill>
                <a:latin typeface="Century Gothic" panose="020B0502020202020204" pitchFamily="34" charset="0"/>
              </a:rPr>
              <a:t>Function: Publish goods</a:t>
            </a:r>
            <a:endParaRPr lang="zh-CN" altLang="zh-CN" sz="2000" b="1" i="1" dirty="0">
              <a:solidFill>
                <a:schemeClr val="accent1">
                  <a:lumMod val="75000"/>
                </a:schemeClr>
              </a:solidFill>
              <a:latin typeface="Century Gothic" panose="020B0502020202020204" pitchFamily="34" charset="0"/>
            </a:endParaRPr>
          </a:p>
          <a:p>
            <a:endParaRPr lang="en-US" altLang="zh-CN" sz="2800" b="1" i="1" dirty="0">
              <a:solidFill>
                <a:schemeClr val="accent1">
                  <a:lumMod val="75000"/>
                </a:schemeClr>
              </a:solidFill>
              <a:latin typeface="Century Gothic" panose="020B0502020202020204" pitchFamily="34" charset="0"/>
            </a:endParaRPr>
          </a:p>
          <a:p>
            <a:endParaRPr lang="zh-CN" altLang="en-US" sz="2800" b="1" i="1" dirty="0">
              <a:solidFill>
                <a:schemeClr val="accent1">
                  <a:lumMod val="75000"/>
                </a:schemeClr>
              </a:solidFill>
              <a:latin typeface="Century Gothic" panose="020B0502020202020204" pitchFamily="34" charset="0"/>
            </a:endParaRPr>
          </a:p>
        </p:txBody>
      </p:sp>
      <p:sp>
        <p:nvSpPr>
          <p:cNvPr id="23" name="文本框 22">
            <a:extLst>
              <a:ext uri="{FF2B5EF4-FFF2-40B4-BE49-F238E27FC236}">
                <a16:creationId xmlns:a16="http://schemas.microsoft.com/office/drawing/2014/main" id="{366C6DF4-4678-4D17-816B-42D1D9B1BB77}"/>
              </a:ext>
            </a:extLst>
          </p:cNvPr>
          <p:cNvSpPr txBox="1"/>
          <p:nvPr/>
        </p:nvSpPr>
        <p:spPr>
          <a:xfrm>
            <a:off x="612936" y="3989941"/>
            <a:ext cx="1945749" cy="507831"/>
          </a:xfrm>
          <a:prstGeom prst="rect">
            <a:avLst/>
          </a:prstGeom>
          <a:noFill/>
        </p:spPr>
        <p:txBody>
          <a:bodyPr wrap="square" rtlCol="0">
            <a:spAutoFit/>
          </a:bodyPr>
          <a:lstStyle/>
          <a:p>
            <a:r>
              <a:rPr lang="en-US" altLang="zh-CN" dirty="0"/>
              <a:t>Enter the product release management interface</a:t>
            </a:r>
            <a:endParaRPr lang="zh-CN" altLang="en-US" dirty="0"/>
          </a:p>
        </p:txBody>
      </p:sp>
      <p:sp>
        <p:nvSpPr>
          <p:cNvPr id="24" name="文本框 23">
            <a:extLst>
              <a:ext uri="{FF2B5EF4-FFF2-40B4-BE49-F238E27FC236}">
                <a16:creationId xmlns:a16="http://schemas.microsoft.com/office/drawing/2014/main" id="{44512E86-C670-444F-9425-FAEC2753ECB5}"/>
              </a:ext>
            </a:extLst>
          </p:cNvPr>
          <p:cNvSpPr txBox="1"/>
          <p:nvPr/>
        </p:nvSpPr>
        <p:spPr>
          <a:xfrm>
            <a:off x="3702446" y="3990531"/>
            <a:ext cx="1945749" cy="507831"/>
          </a:xfrm>
          <a:prstGeom prst="rect">
            <a:avLst/>
          </a:prstGeom>
          <a:noFill/>
        </p:spPr>
        <p:txBody>
          <a:bodyPr wrap="square" rtlCol="0">
            <a:spAutoFit/>
          </a:bodyPr>
          <a:lstStyle/>
          <a:p>
            <a:r>
              <a:rPr lang="en-US" altLang="zh-CN" dirty="0"/>
              <a:t>Input information about the goods</a:t>
            </a:r>
            <a:endParaRPr lang="zh-CN" altLang="en-US" dirty="0"/>
          </a:p>
        </p:txBody>
      </p:sp>
      <p:sp>
        <p:nvSpPr>
          <p:cNvPr id="28" name="文本框 27">
            <a:extLst>
              <a:ext uri="{FF2B5EF4-FFF2-40B4-BE49-F238E27FC236}">
                <a16:creationId xmlns:a16="http://schemas.microsoft.com/office/drawing/2014/main" id="{5E472030-C065-4A36-9761-FED449CEB09D}"/>
              </a:ext>
            </a:extLst>
          </p:cNvPr>
          <p:cNvSpPr txBox="1"/>
          <p:nvPr/>
        </p:nvSpPr>
        <p:spPr>
          <a:xfrm>
            <a:off x="6711952" y="4050602"/>
            <a:ext cx="2054412" cy="507831"/>
          </a:xfrm>
          <a:prstGeom prst="rect">
            <a:avLst/>
          </a:prstGeom>
          <a:noFill/>
        </p:spPr>
        <p:txBody>
          <a:bodyPr wrap="square" rtlCol="0">
            <a:spAutoFit/>
          </a:bodyPr>
          <a:lstStyle/>
          <a:p>
            <a:r>
              <a:rPr lang="en-US" altLang="zh-CN" dirty="0"/>
              <a:t>Search for goods and view</a:t>
            </a:r>
            <a:r>
              <a:rPr lang="zh-CN" altLang="en-US" dirty="0"/>
              <a:t>，</a:t>
            </a:r>
            <a:r>
              <a:rPr lang="en-US" altLang="zh-CN" dirty="0"/>
              <a:t>Successfully released</a:t>
            </a:r>
            <a:endParaRPr lang="zh-CN" altLang="en-US" dirty="0"/>
          </a:p>
        </p:txBody>
      </p:sp>
      <p:pic>
        <p:nvPicPr>
          <p:cNvPr id="2" name="图片 1">
            <a:extLst>
              <a:ext uri="{FF2B5EF4-FFF2-40B4-BE49-F238E27FC236}">
                <a16:creationId xmlns:a16="http://schemas.microsoft.com/office/drawing/2014/main" id="{AEEEC54F-B3BF-4C82-BDC4-1BC04EB9B424}"/>
              </a:ext>
            </a:extLst>
          </p:cNvPr>
          <p:cNvPicPr>
            <a:picLocks noChangeAspect="1"/>
          </p:cNvPicPr>
          <p:nvPr/>
        </p:nvPicPr>
        <p:blipFill>
          <a:blip r:embed="rId6"/>
          <a:stretch>
            <a:fillRect/>
          </a:stretch>
        </p:blipFill>
        <p:spPr>
          <a:xfrm>
            <a:off x="103233" y="705851"/>
            <a:ext cx="2881871" cy="3075692"/>
          </a:xfrm>
          <a:prstGeom prst="rect">
            <a:avLst/>
          </a:prstGeom>
        </p:spPr>
      </p:pic>
    </p:spTree>
    <p:extLst>
      <p:ext uri="{BB962C8B-B14F-4D97-AF65-F5344CB8AC3E}">
        <p14:creationId xmlns:p14="http://schemas.microsoft.com/office/powerpoint/2010/main" val="28506688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10" name="矩形 9">
            <a:extLst>
              <a:ext uri="{FF2B5EF4-FFF2-40B4-BE49-F238E27FC236}">
                <a16:creationId xmlns:a16="http://schemas.microsoft.com/office/drawing/2014/main" id="{9E169AC3-231C-496D-897A-15478BE580C9}"/>
              </a:ext>
            </a:extLst>
          </p:cNvPr>
          <p:cNvSpPr/>
          <p:nvPr/>
        </p:nvSpPr>
        <p:spPr>
          <a:xfrm>
            <a:off x="453574" y="774592"/>
            <a:ext cx="3482699" cy="3544746"/>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2A14CC10-6E31-4DEE-A46E-943922AEB8E5}"/>
              </a:ext>
            </a:extLst>
          </p:cNvPr>
          <p:cNvPicPr>
            <a:picLocks noChangeAspect="1"/>
          </p:cNvPicPr>
          <p:nvPr/>
        </p:nvPicPr>
        <p:blipFill>
          <a:blip r:embed="rId4"/>
          <a:stretch>
            <a:fillRect/>
          </a:stretch>
        </p:blipFill>
        <p:spPr>
          <a:xfrm>
            <a:off x="453574" y="774592"/>
            <a:ext cx="3482699" cy="3544746"/>
          </a:xfrm>
          <a:prstGeom prst="rect">
            <a:avLst/>
          </a:prstGeom>
        </p:spPr>
      </p:pic>
      <p:sp>
        <p:nvSpPr>
          <p:cNvPr id="15" name="矩形: 圆角 14">
            <a:extLst>
              <a:ext uri="{FF2B5EF4-FFF2-40B4-BE49-F238E27FC236}">
                <a16:creationId xmlns:a16="http://schemas.microsoft.com/office/drawing/2014/main" id="{33A4BB4E-C1B0-4AD7-9AE9-09976AFACD53}"/>
              </a:ext>
            </a:extLst>
          </p:cNvPr>
          <p:cNvSpPr/>
          <p:nvPr/>
        </p:nvSpPr>
        <p:spPr>
          <a:xfrm>
            <a:off x="4654076" y="352907"/>
            <a:ext cx="3655855" cy="4455066"/>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When the user fills in the information, the system will automatically detect what information the user has not entered, and determine whether the information is in the correct format.</a:t>
            </a:r>
          </a:p>
        </p:txBody>
      </p:sp>
      <p:sp>
        <p:nvSpPr>
          <p:cNvPr id="16" name="文本框 15">
            <a:extLst>
              <a:ext uri="{FF2B5EF4-FFF2-40B4-BE49-F238E27FC236}">
                <a16:creationId xmlns:a16="http://schemas.microsoft.com/office/drawing/2014/main" id="{0C4D8E17-351B-4DEB-A1FF-403D8FD2ABC9}"/>
              </a:ext>
            </a:extLst>
          </p:cNvPr>
          <p:cNvSpPr txBox="1"/>
          <p:nvPr/>
        </p:nvSpPr>
        <p:spPr>
          <a:xfrm>
            <a:off x="5015259" y="352907"/>
            <a:ext cx="2707063" cy="5009064"/>
          </a:xfrm>
          <a:prstGeom prst="rect">
            <a:avLst/>
          </a:prstGeom>
          <a:noFill/>
        </p:spPr>
        <p:txBody>
          <a:bodyPr wrap="square" rtlCol="0">
            <a:spAutoFit/>
          </a:bodyPr>
          <a:lstStyle/>
          <a:p>
            <a:r>
              <a:rPr lang="en-US" altLang="zh-CN" dirty="0"/>
              <a:t>	</a:t>
            </a:r>
            <a:r>
              <a:rPr lang="en-US" altLang="zh-CN" sz="1800" i="1" dirty="0"/>
              <a:t>When the user fills in the information, the system will automatically detect what information the user has not entered, and determine whether the information is in the correct format.</a:t>
            </a:r>
          </a:p>
          <a:p>
            <a:endParaRPr lang="en-US" altLang="zh-CN" sz="1800" i="1" dirty="0"/>
          </a:p>
          <a:p>
            <a:r>
              <a:rPr lang="en-US" altLang="zh-CN" sz="1800" i="1" dirty="0"/>
              <a:t>	When uploading an image, the system will detect the size of the image. If it doesn't match, it won't upload, and it can also upload multiple images together.</a:t>
            </a:r>
          </a:p>
          <a:p>
            <a:endParaRPr lang="en-US" altLang="zh-CN" sz="1800" i="1" dirty="0"/>
          </a:p>
          <a:p>
            <a:endParaRPr lang="en-US" altLang="zh-CN" dirty="0"/>
          </a:p>
        </p:txBody>
      </p:sp>
      <p:sp>
        <p:nvSpPr>
          <p:cNvPr id="7" name="矩形: 圆角 6">
            <a:extLst>
              <a:ext uri="{FF2B5EF4-FFF2-40B4-BE49-F238E27FC236}">
                <a16:creationId xmlns:a16="http://schemas.microsoft.com/office/drawing/2014/main" id="{B7BE8003-314B-45DB-8E7F-75429FC77CC4}"/>
              </a:ext>
            </a:extLst>
          </p:cNvPr>
          <p:cNvSpPr/>
          <p:nvPr/>
        </p:nvSpPr>
        <p:spPr>
          <a:xfrm>
            <a:off x="122650" y="136710"/>
            <a:ext cx="1662607" cy="389436"/>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16E800F-0890-4C78-AE44-7C0115CEF481}"/>
              </a:ext>
            </a:extLst>
          </p:cNvPr>
          <p:cNvSpPr txBox="1"/>
          <p:nvPr/>
        </p:nvSpPr>
        <p:spPr>
          <a:xfrm>
            <a:off x="243114" y="136599"/>
            <a:ext cx="1421677" cy="369332"/>
          </a:xfrm>
          <a:prstGeom prst="rect">
            <a:avLst/>
          </a:prstGeom>
          <a:noFill/>
        </p:spPr>
        <p:txBody>
          <a:bodyPr wrap="square" rtlCol="0">
            <a:spAutoFit/>
          </a:bodyPr>
          <a:lstStyle/>
          <a:p>
            <a:r>
              <a:rPr lang="en-US" altLang="zh-CN" sz="1800" b="1" i="1" dirty="0"/>
              <a:t>Automation</a:t>
            </a:r>
            <a:endParaRPr lang="zh-CN" altLang="en-US" sz="1800" b="1" dirty="0"/>
          </a:p>
        </p:txBody>
      </p:sp>
    </p:spTree>
    <p:extLst>
      <p:ext uri="{BB962C8B-B14F-4D97-AF65-F5344CB8AC3E}">
        <p14:creationId xmlns:p14="http://schemas.microsoft.com/office/powerpoint/2010/main" val="12438131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B4539696-3E5A-4E61-9AA1-52D937857235}"/>
              </a:ext>
            </a:extLst>
          </p:cNvPr>
          <p:cNvSpPr/>
          <p:nvPr/>
        </p:nvSpPr>
        <p:spPr>
          <a:xfrm>
            <a:off x="566315" y="140356"/>
            <a:ext cx="4615285" cy="2103491"/>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E8D8D42D-D0E9-4C69-891C-245B5E3B1B43}"/>
              </a:ext>
            </a:extLst>
          </p:cNvPr>
          <p:cNvSpPr/>
          <p:nvPr/>
        </p:nvSpPr>
        <p:spPr>
          <a:xfrm>
            <a:off x="566315" y="2305009"/>
            <a:ext cx="4686621" cy="2241051"/>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pic>
        <p:nvPicPr>
          <p:cNvPr id="2" name="图片 1">
            <a:extLst>
              <a:ext uri="{FF2B5EF4-FFF2-40B4-BE49-F238E27FC236}">
                <a16:creationId xmlns:a16="http://schemas.microsoft.com/office/drawing/2014/main" id="{5C1494AF-06C3-49F4-973F-D10E2988A761}"/>
              </a:ext>
            </a:extLst>
          </p:cNvPr>
          <p:cNvPicPr>
            <a:picLocks noChangeAspect="1"/>
          </p:cNvPicPr>
          <p:nvPr/>
        </p:nvPicPr>
        <p:blipFill>
          <a:blip r:embed="rId4"/>
          <a:stretch>
            <a:fillRect/>
          </a:stretch>
        </p:blipFill>
        <p:spPr>
          <a:xfrm>
            <a:off x="847597" y="201518"/>
            <a:ext cx="4113509" cy="19709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AC79D135-EA6B-4A47-9798-75D66396E308}"/>
              </a:ext>
            </a:extLst>
          </p:cNvPr>
          <p:cNvPicPr>
            <a:picLocks noChangeAspect="1"/>
          </p:cNvPicPr>
          <p:nvPr/>
        </p:nvPicPr>
        <p:blipFill>
          <a:blip r:embed="rId5"/>
          <a:stretch>
            <a:fillRect/>
          </a:stretch>
        </p:blipFill>
        <p:spPr>
          <a:xfrm>
            <a:off x="677076" y="2407717"/>
            <a:ext cx="4393761" cy="2035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9028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600"/>
                                        <p:tgtEl>
                                          <p:spTgt spid="2"/>
                                        </p:tgtEl>
                                      </p:cBhvr>
                                    </p:animEffect>
                                  </p:childTnLst>
                                </p:cTn>
                              </p:par>
                              <p:par>
                                <p:cTn id="11" presetID="26" presetClass="emph" presetSubtype="0" fill="hold" grpId="0" nodeType="with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6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11" name="矩形 10">
            <a:extLst>
              <a:ext uri="{FF2B5EF4-FFF2-40B4-BE49-F238E27FC236}">
                <a16:creationId xmlns:a16="http://schemas.microsoft.com/office/drawing/2014/main" id="{3E2A60B1-D25F-49BA-B23E-118E9FB0F5E9}"/>
              </a:ext>
            </a:extLst>
          </p:cNvPr>
          <p:cNvSpPr/>
          <p:nvPr/>
        </p:nvSpPr>
        <p:spPr>
          <a:xfrm>
            <a:off x="0" y="0"/>
            <a:ext cx="9144000" cy="2810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119E5D29-6A98-4F15-B8CC-B78581A82B20}"/>
              </a:ext>
            </a:extLst>
          </p:cNvPr>
          <p:cNvSpPr/>
          <p:nvPr/>
        </p:nvSpPr>
        <p:spPr>
          <a:xfrm>
            <a:off x="517358" y="842210"/>
            <a:ext cx="8037096" cy="3344455"/>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ACB70A3F-5D5E-4904-8BCA-23AF926F6C57}"/>
              </a:ext>
            </a:extLst>
          </p:cNvPr>
          <p:cNvSpPr/>
          <p:nvPr/>
        </p:nvSpPr>
        <p:spPr>
          <a:xfrm>
            <a:off x="1626341" y="1405097"/>
            <a:ext cx="5819129" cy="597518"/>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E077AC1B-737F-45FF-80F5-904BA2913AD0}"/>
              </a:ext>
            </a:extLst>
          </p:cNvPr>
          <p:cNvSpPr/>
          <p:nvPr/>
        </p:nvSpPr>
        <p:spPr>
          <a:xfrm>
            <a:off x="6221748" y="3429443"/>
            <a:ext cx="2002413" cy="445921"/>
          </a:xfrm>
          <a:prstGeom prst="roundRect">
            <a:avLst>
              <a:gd name="adj" fmla="val 50000"/>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a:solidFill>
                  <a:schemeClr val="bg2"/>
                </a:solidFill>
                <a:latin typeface="MS UI Gothic" panose="020B0600070205080204" pitchFamily="34" charset="-128"/>
                <a:ea typeface="MS UI Gothic" panose="020B0600070205080204" pitchFamily="34" charset="-128"/>
              </a:rPr>
              <a:t>Jay</a:t>
            </a:r>
            <a:endParaRPr lang="zh-CN" altLang="en-US" sz="2000" b="1" dirty="0">
              <a:solidFill>
                <a:schemeClr val="bg2"/>
              </a:solidFill>
              <a:latin typeface="MS UI Gothic" panose="020B0600070205080204" pitchFamily="34" charset="-128"/>
              <a:ea typeface="MS UI Gothic" panose="020B0600070205080204" pitchFamily="34" charset="-128"/>
            </a:endParaRPr>
          </a:p>
        </p:txBody>
      </p:sp>
      <p:sp>
        <p:nvSpPr>
          <p:cNvPr id="7" name="文本框 6">
            <a:extLst>
              <a:ext uri="{FF2B5EF4-FFF2-40B4-BE49-F238E27FC236}">
                <a16:creationId xmlns:a16="http://schemas.microsoft.com/office/drawing/2014/main" id="{2B172B38-09DF-4ABD-A438-B9BB4FE7B5C9}"/>
              </a:ext>
            </a:extLst>
          </p:cNvPr>
          <p:cNvSpPr txBox="1"/>
          <p:nvPr/>
        </p:nvSpPr>
        <p:spPr>
          <a:xfrm>
            <a:off x="1626341" y="1405097"/>
            <a:ext cx="6155852" cy="954107"/>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lumMod val="75000"/>
                  </a:schemeClr>
                </a:solidFill>
                <a:latin typeface="Century Gothic" panose="020B0502020202020204" pitchFamily="34" charset="0"/>
              </a:rPr>
              <a:t>Function: Search and view goods</a:t>
            </a:r>
          </a:p>
          <a:p>
            <a:endParaRPr lang="zh-CN" altLang="en-US" sz="2800" b="1" i="1" dirty="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34914427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矩形: 圆角 8">
            <a:extLst>
              <a:ext uri="{FF2B5EF4-FFF2-40B4-BE49-F238E27FC236}">
                <a16:creationId xmlns:a16="http://schemas.microsoft.com/office/drawing/2014/main" id="{A35E7BC9-DAB3-49D7-B416-C62DD9DA6223}"/>
              </a:ext>
            </a:extLst>
          </p:cNvPr>
          <p:cNvSpPr/>
          <p:nvPr/>
        </p:nvSpPr>
        <p:spPr>
          <a:xfrm>
            <a:off x="122648" y="136710"/>
            <a:ext cx="4205511" cy="389436"/>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07DDF05-67DF-41B7-9F65-AAE62F0382D2}"/>
              </a:ext>
            </a:extLst>
          </p:cNvPr>
          <p:cNvSpPr/>
          <p:nvPr/>
        </p:nvSpPr>
        <p:spPr>
          <a:xfrm>
            <a:off x="4430237" y="164022"/>
            <a:ext cx="4591114" cy="2407728"/>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9FA0B997-23F7-4EF6-AFDF-BB2E04C8DAFC}"/>
              </a:ext>
            </a:extLst>
          </p:cNvPr>
          <p:cNvSpPr txBox="1"/>
          <p:nvPr/>
        </p:nvSpPr>
        <p:spPr>
          <a:xfrm>
            <a:off x="122648" y="110647"/>
            <a:ext cx="4307589" cy="830997"/>
          </a:xfrm>
          <a:prstGeom prst="rect">
            <a:avLst/>
          </a:prstGeom>
          <a:noFill/>
        </p:spPr>
        <p:txBody>
          <a:bodyPr wrap="none" rtlCol="0">
            <a:spAutoFit/>
            <a:scene3d>
              <a:camera prst="orthographicFront"/>
              <a:lightRig rig="threePt" dir="t"/>
            </a:scene3d>
            <a:sp3d contourW="12700"/>
          </a:bodyPr>
          <a:lstStyle/>
          <a:p>
            <a:r>
              <a:rPr lang="en-US" altLang="zh-CN" sz="2000" b="1" i="1" dirty="0">
                <a:solidFill>
                  <a:schemeClr val="accent1">
                    <a:lumMod val="75000"/>
                  </a:schemeClr>
                </a:solidFill>
                <a:latin typeface="Century Gothic" panose="020B0502020202020204" pitchFamily="34" charset="0"/>
              </a:rPr>
              <a:t>Function: Search and view goods</a:t>
            </a:r>
          </a:p>
          <a:p>
            <a:endParaRPr lang="zh-CN" altLang="en-US" sz="2800" b="1" i="1" dirty="0">
              <a:solidFill>
                <a:schemeClr val="accent1">
                  <a:lumMod val="75000"/>
                </a:schemeClr>
              </a:solidFill>
              <a:latin typeface="Century Gothic" panose="020B0502020202020204" pitchFamily="34" charset="0"/>
            </a:endParaRPr>
          </a:p>
        </p:txBody>
      </p:sp>
      <p:sp>
        <p:nvSpPr>
          <p:cNvPr id="16" name="矩形 15">
            <a:extLst>
              <a:ext uri="{FF2B5EF4-FFF2-40B4-BE49-F238E27FC236}">
                <a16:creationId xmlns:a16="http://schemas.microsoft.com/office/drawing/2014/main" id="{C5F6A0B1-0953-4EF3-B4BD-7183B701F8A1}"/>
              </a:ext>
            </a:extLst>
          </p:cNvPr>
          <p:cNvSpPr/>
          <p:nvPr/>
        </p:nvSpPr>
        <p:spPr>
          <a:xfrm>
            <a:off x="4430237" y="2698835"/>
            <a:ext cx="4591114" cy="2407728"/>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 descr="屏幕截图(7)">
            <a:extLst>
              <a:ext uri="{FF2B5EF4-FFF2-40B4-BE49-F238E27FC236}">
                <a16:creationId xmlns:a16="http://schemas.microsoft.com/office/drawing/2014/main" id="{47F4DA87-D397-46E9-BD6E-29668EA4CE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0237" y="157417"/>
            <a:ext cx="4591114"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3" descr="屏幕截图(8)">
            <a:extLst>
              <a:ext uri="{FF2B5EF4-FFF2-40B4-BE49-F238E27FC236}">
                <a16:creationId xmlns:a16="http://schemas.microsoft.com/office/drawing/2014/main" id="{447E8DD2-6E23-4AAA-B9C9-7693125F92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34630" y="2698836"/>
            <a:ext cx="4586721" cy="240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圆角 16">
            <a:extLst>
              <a:ext uri="{FF2B5EF4-FFF2-40B4-BE49-F238E27FC236}">
                <a16:creationId xmlns:a16="http://schemas.microsoft.com/office/drawing/2014/main" id="{33BBA9F5-8E17-4CB7-AABE-C730709ADA4B}"/>
              </a:ext>
            </a:extLst>
          </p:cNvPr>
          <p:cNvSpPr/>
          <p:nvPr/>
        </p:nvSpPr>
        <p:spPr>
          <a:xfrm>
            <a:off x="305861" y="756901"/>
            <a:ext cx="3941162" cy="3642906"/>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3073">
            <a:extLst>
              <a:ext uri="{FF2B5EF4-FFF2-40B4-BE49-F238E27FC236}">
                <a16:creationId xmlns:a16="http://schemas.microsoft.com/office/drawing/2014/main" id="{A1AB8C13-A1A9-4DD4-A14E-3DEE03101B91}"/>
              </a:ext>
            </a:extLst>
          </p:cNvPr>
          <p:cNvSpPr txBox="1">
            <a:spLocks noChangeArrowheads="1"/>
          </p:cNvSpPr>
          <p:nvPr/>
        </p:nvSpPr>
        <p:spPr>
          <a:xfrm>
            <a:off x="385011" y="941644"/>
            <a:ext cx="3862012" cy="3458163"/>
          </a:xfrm>
          <a:prstGeom prst="rect">
            <a:avLst/>
          </a:prstGeom>
        </p:spPr>
        <p:txBody>
          <a:bodyPr anchor="ct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i="1" dirty="0">
                <a:latin typeface="Calibri Light" panose="020F0302020204030204" pitchFamily="34" charset="0"/>
                <a:cs typeface="Calibri Light" panose="020F0302020204030204" pitchFamily="34" charset="0"/>
              </a:rPr>
              <a:t>	</a:t>
            </a:r>
            <a:r>
              <a:rPr lang="zh-CN" altLang="zh-CN" sz="2000" i="1" dirty="0">
                <a:latin typeface="Calibri Light" panose="020F0302020204030204" pitchFamily="34" charset="0"/>
                <a:cs typeface="Calibri Light" panose="020F0302020204030204" pitchFamily="34" charset="0"/>
              </a:rPr>
              <a:t>What will be described is a search process where the user can perform an accurate search as needed. The user only needs to enter the exact product name, and the background will perform an accurate search in the database.</a:t>
            </a:r>
            <a:br>
              <a:rPr lang="zh-CN" altLang="zh-CN" sz="2000" i="1" dirty="0">
                <a:latin typeface="Calibri Light" panose="020F0302020204030204" pitchFamily="34" charset="0"/>
                <a:cs typeface="Calibri Light" panose="020F0302020204030204" pitchFamily="34" charset="0"/>
              </a:rPr>
            </a:br>
            <a:r>
              <a:rPr lang="zh-CN" altLang="zh-CN" sz="2000" i="1" dirty="0">
                <a:latin typeface="Calibri Light" panose="020F0302020204030204" pitchFamily="34" charset="0"/>
                <a:cs typeface="Calibri Light" panose="020F0302020204030204" pitchFamily="34" charset="0"/>
              </a:rPr>
              <a:t>For example, if you search for paid, all items will appear, but if you search for paid pro, all paid pro items will appear.</a:t>
            </a:r>
          </a:p>
        </p:txBody>
      </p:sp>
    </p:spTree>
    <p:extLst>
      <p:ext uri="{BB962C8B-B14F-4D97-AF65-F5344CB8AC3E}">
        <p14:creationId xmlns:p14="http://schemas.microsoft.com/office/powerpoint/2010/main" val="16908492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矩形: 圆角 8">
            <a:extLst>
              <a:ext uri="{FF2B5EF4-FFF2-40B4-BE49-F238E27FC236}">
                <a16:creationId xmlns:a16="http://schemas.microsoft.com/office/drawing/2014/main" id="{A35E7BC9-DAB3-49D7-B416-C62DD9DA6223}"/>
              </a:ext>
            </a:extLst>
          </p:cNvPr>
          <p:cNvSpPr/>
          <p:nvPr/>
        </p:nvSpPr>
        <p:spPr>
          <a:xfrm>
            <a:off x="61323" y="134808"/>
            <a:ext cx="3291840" cy="389436"/>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07DDF05-67DF-41B7-9F65-AAE62F0382D2}"/>
              </a:ext>
            </a:extLst>
          </p:cNvPr>
          <p:cNvSpPr/>
          <p:nvPr/>
        </p:nvSpPr>
        <p:spPr>
          <a:xfrm>
            <a:off x="4450919" y="110647"/>
            <a:ext cx="4591114" cy="2407728"/>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9FA0B997-23F7-4EF6-AFDF-BB2E04C8DAFC}"/>
              </a:ext>
            </a:extLst>
          </p:cNvPr>
          <p:cNvSpPr txBox="1"/>
          <p:nvPr/>
        </p:nvSpPr>
        <p:spPr>
          <a:xfrm>
            <a:off x="122648" y="108745"/>
            <a:ext cx="3076483" cy="830997"/>
          </a:xfrm>
          <a:prstGeom prst="rect">
            <a:avLst/>
          </a:prstGeom>
          <a:noFill/>
        </p:spPr>
        <p:txBody>
          <a:bodyPr wrap="none" rtlCol="0">
            <a:spAutoFit/>
            <a:scene3d>
              <a:camera prst="orthographicFront"/>
              <a:lightRig rig="threePt" dir="t"/>
            </a:scene3d>
            <a:sp3d contourW="12700"/>
          </a:bodyPr>
          <a:lstStyle/>
          <a:p>
            <a:r>
              <a:rPr lang="en-US" altLang="zh-CN" sz="2000" b="1" i="1" dirty="0">
                <a:solidFill>
                  <a:schemeClr val="accent1">
                    <a:lumMod val="75000"/>
                  </a:schemeClr>
                </a:solidFill>
                <a:latin typeface="Century Gothic" panose="020B0502020202020204" pitchFamily="34" charset="0"/>
              </a:rPr>
              <a:t>Function: Add attention</a:t>
            </a:r>
          </a:p>
          <a:p>
            <a:endParaRPr lang="zh-CN" altLang="en-US" sz="2800" b="1" i="1" dirty="0">
              <a:solidFill>
                <a:schemeClr val="accent1">
                  <a:lumMod val="75000"/>
                </a:schemeClr>
              </a:solidFill>
              <a:latin typeface="Century Gothic" panose="020B0502020202020204" pitchFamily="34" charset="0"/>
            </a:endParaRPr>
          </a:p>
        </p:txBody>
      </p:sp>
      <p:pic>
        <p:nvPicPr>
          <p:cNvPr id="18" name="图片 3" descr="屏幕截图(10)">
            <a:extLst>
              <a:ext uri="{FF2B5EF4-FFF2-40B4-BE49-F238E27FC236}">
                <a16:creationId xmlns:a16="http://schemas.microsoft.com/office/drawing/2014/main" id="{D586A10E-6A8E-4643-AB71-0C39D1A96D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0919" y="110647"/>
            <a:ext cx="4591114" cy="241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a:extLst>
              <a:ext uri="{FF2B5EF4-FFF2-40B4-BE49-F238E27FC236}">
                <a16:creationId xmlns:a16="http://schemas.microsoft.com/office/drawing/2014/main" id="{C210E1A8-5E69-486B-A64A-BCEE3AE98EC4}"/>
              </a:ext>
            </a:extLst>
          </p:cNvPr>
          <p:cNvSpPr/>
          <p:nvPr/>
        </p:nvSpPr>
        <p:spPr>
          <a:xfrm>
            <a:off x="4450919" y="2620816"/>
            <a:ext cx="4591114" cy="2407728"/>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角 21">
            <a:extLst>
              <a:ext uri="{FF2B5EF4-FFF2-40B4-BE49-F238E27FC236}">
                <a16:creationId xmlns:a16="http://schemas.microsoft.com/office/drawing/2014/main" id="{95B689A6-7D67-42E8-A5FB-48B48BEC4DFE}"/>
              </a:ext>
            </a:extLst>
          </p:cNvPr>
          <p:cNvSpPr/>
          <p:nvPr/>
        </p:nvSpPr>
        <p:spPr>
          <a:xfrm>
            <a:off x="122648" y="834087"/>
            <a:ext cx="4006590" cy="2990593"/>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0045470-BFB6-4888-B324-5B282504A0D2}"/>
              </a:ext>
            </a:extLst>
          </p:cNvPr>
          <p:cNvPicPr>
            <a:picLocks noChangeAspect="1"/>
          </p:cNvPicPr>
          <p:nvPr/>
        </p:nvPicPr>
        <p:blipFill>
          <a:blip r:embed="rId5"/>
          <a:stretch>
            <a:fillRect/>
          </a:stretch>
        </p:blipFill>
        <p:spPr>
          <a:xfrm>
            <a:off x="4446776" y="2620816"/>
            <a:ext cx="4591113" cy="2407728"/>
          </a:xfrm>
          <a:prstGeom prst="rect">
            <a:avLst/>
          </a:prstGeom>
        </p:spPr>
      </p:pic>
      <p:sp>
        <p:nvSpPr>
          <p:cNvPr id="21" name="内容占位符 2">
            <a:extLst>
              <a:ext uri="{FF2B5EF4-FFF2-40B4-BE49-F238E27FC236}">
                <a16:creationId xmlns:a16="http://schemas.microsoft.com/office/drawing/2014/main" id="{94A2204E-04AC-4DA5-9E2D-7C2D5D0BC710}"/>
              </a:ext>
            </a:extLst>
          </p:cNvPr>
          <p:cNvSpPr txBox="1">
            <a:spLocks noChangeArrowheads="1"/>
          </p:cNvSpPr>
          <p:nvPr/>
        </p:nvSpPr>
        <p:spPr>
          <a:xfrm>
            <a:off x="389805" y="1058007"/>
            <a:ext cx="3614303" cy="58626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2000" i="1" dirty="0">
                <a:latin typeface="Calibri Light" panose="020F0302020204030204" pitchFamily="34" charset="0"/>
                <a:cs typeface="Calibri Light" panose="020F0302020204030204" pitchFamily="34" charset="0"/>
              </a:rPr>
              <a:t>	</a:t>
            </a:r>
            <a:r>
              <a:rPr lang="zh-CN" altLang="en-US" sz="2000" i="1" dirty="0">
                <a:latin typeface="Calibri Light" panose="020F0302020204030204" pitchFamily="34" charset="0"/>
                <a:cs typeface="Calibri Light" panose="020F0302020204030204" pitchFamily="34" charset="0"/>
              </a:rPr>
              <a:t>When you search for the item you want, you can click on the collection to quickly find it, and the background will send the item directly to the user's favorites. Recommend more items you might like on the homepage.</a:t>
            </a:r>
          </a:p>
        </p:txBody>
      </p:sp>
    </p:spTree>
    <p:extLst>
      <p:ext uri="{BB962C8B-B14F-4D97-AF65-F5344CB8AC3E}">
        <p14:creationId xmlns:p14="http://schemas.microsoft.com/office/powerpoint/2010/main" val="33430451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2"/>
                                        </p:tgtEl>
                                      </p:cBhvr>
                                    </p:animEffect>
                                    <p:animScale>
                                      <p:cBhvr>
                                        <p:cTn id="7"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8D8D42D-D0E9-4C69-891C-245B5E3B1B43}"/>
              </a:ext>
            </a:extLst>
          </p:cNvPr>
          <p:cNvSpPr/>
          <p:nvPr/>
        </p:nvSpPr>
        <p:spPr>
          <a:xfrm>
            <a:off x="442763" y="330123"/>
            <a:ext cx="5424380" cy="4135999"/>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pic>
        <p:nvPicPr>
          <p:cNvPr id="9" name="图片 4" descr="屏幕截图(9)">
            <a:extLst>
              <a:ext uri="{FF2B5EF4-FFF2-40B4-BE49-F238E27FC236}">
                <a16:creationId xmlns:a16="http://schemas.microsoft.com/office/drawing/2014/main" id="{4BF2558F-5A75-4A8E-B49B-B95193998B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 y="452387"/>
            <a:ext cx="5207267" cy="38501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75421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11" name="矩形 10">
            <a:extLst>
              <a:ext uri="{FF2B5EF4-FFF2-40B4-BE49-F238E27FC236}">
                <a16:creationId xmlns:a16="http://schemas.microsoft.com/office/drawing/2014/main" id="{3E2A60B1-D25F-49BA-B23E-118E9FB0F5E9}"/>
              </a:ext>
            </a:extLst>
          </p:cNvPr>
          <p:cNvSpPr/>
          <p:nvPr/>
        </p:nvSpPr>
        <p:spPr>
          <a:xfrm>
            <a:off x="0" y="0"/>
            <a:ext cx="9144000" cy="2810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119E5D29-6A98-4F15-B8CC-B78581A82B20}"/>
              </a:ext>
            </a:extLst>
          </p:cNvPr>
          <p:cNvSpPr/>
          <p:nvPr/>
        </p:nvSpPr>
        <p:spPr>
          <a:xfrm>
            <a:off x="517358" y="842210"/>
            <a:ext cx="8037096" cy="3344455"/>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ACB70A3F-5D5E-4904-8BCA-23AF926F6C57}"/>
              </a:ext>
            </a:extLst>
          </p:cNvPr>
          <p:cNvSpPr/>
          <p:nvPr/>
        </p:nvSpPr>
        <p:spPr>
          <a:xfrm>
            <a:off x="3222171" y="1405097"/>
            <a:ext cx="2778036" cy="597518"/>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E077AC1B-737F-45FF-80F5-904BA2913AD0}"/>
              </a:ext>
            </a:extLst>
          </p:cNvPr>
          <p:cNvSpPr/>
          <p:nvPr/>
        </p:nvSpPr>
        <p:spPr>
          <a:xfrm>
            <a:off x="6221748" y="3429443"/>
            <a:ext cx="2002413" cy="445921"/>
          </a:xfrm>
          <a:prstGeom prst="roundRect">
            <a:avLst>
              <a:gd name="adj" fmla="val 50000"/>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err="1">
                <a:solidFill>
                  <a:schemeClr val="bg2"/>
                </a:solidFill>
                <a:latin typeface="MS UI Gothic" panose="020B0600070205080204" pitchFamily="34" charset="-128"/>
                <a:ea typeface="MS UI Gothic" panose="020B0600070205080204" pitchFamily="34" charset="-128"/>
              </a:rPr>
              <a:t>Chanller</a:t>
            </a:r>
            <a:endParaRPr lang="zh-CN" altLang="en-US" sz="2000" b="1" dirty="0">
              <a:solidFill>
                <a:schemeClr val="bg2"/>
              </a:solidFill>
              <a:latin typeface="MS UI Gothic" panose="020B0600070205080204" pitchFamily="34" charset="-128"/>
              <a:ea typeface="MS UI Gothic" panose="020B0600070205080204" pitchFamily="34" charset="-128"/>
            </a:endParaRPr>
          </a:p>
        </p:txBody>
      </p:sp>
      <p:sp>
        <p:nvSpPr>
          <p:cNvPr id="7" name="文本框 6">
            <a:extLst>
              <a:ext uri="{FF2B5EF4-FFF2-40B4-BE49-F238E27FC236}">
                <a16:creationId xmlns:a16="http://schemas.microsoft.com/office/drawing/2014/main" id="{E2419A95-B944-4E04-BA26-7D8CB4C1E033}"/>
              </a:ext>
            </a:extLst>
          </p:cNvPr>
          <p:cNvSpPr txBox="1"/>
          <p:nvPr/>
        </p:nvSpPr>
        <p:spPr>
          <a:xfrm>
            <a:off x="1061355" y="1405097"/>
            <a:ext cx="7021290" cy="523220"/>
          </a:xfrm>
          <a:prstGeom prst="rect">
            <a:avLst/>
          </a:prstGeom>
          <a:noFill/>
        </p:spPr>
        <p:txBody>
          <a:bodyPr wrap="square" rtlCol="0">
            <a:spAutoFit/>
            <a:scene3d>
              <a:camera prst="orthographicFront"/>
              <a:lightRig rig="threePt" dir="t"/>
            </a:scene3d>
            <a:sp3d contourW="12700"/>
          </a:bodyPr>
          <a:lstStyle/>
          <a:p>
            <a:pPr algn="ctr"/>
            <a:r>
              <a:rPr lang="zh-CN" altLang="en-US" sz="2800" b="1" i="1" dirty="0"/>
              <a:t>Orders Controller</a:t>
            </a:r>
            <a:endParaRPr lang="zh-CN" altLang="en-US" sz="2800" b="1" i="1" dirty="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17226321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2DE66B7-202F-482C-9A15-B2EC52D59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446" y="355714"/>
            <a:ext cx="7393107" cy="4423957"/>
          </a:xfrm>
          <a:prstGeom prst="rect">
            <a:avLst/>
          </a:prstGeom>
        </p:spPr>
      </p:pic>
      <p:sp>
        <p:nvSpPr>
          <p:cNvPr id="93" name="矩形 92">
            <a:extLst>
              <a:ext uri="{FF2B5EF4-FFF2-40B4-BE49-F238E27FC236}">
                <a16:creationId xmlns:a16="http://schemas.microsoft.com/office/drawing/2014/main" id="{5C5A02B4-8189-447B-AF33-6A3BB73FAC34}"/>
              </a:ext>
            </a:extLst>
          </p:cNvPr>
          <p:cNvSpPr/>
          <p:nvPr/>
        </p:nvSpPr>
        <p:spPr>
          <a:xfrm>
            <a:off x="875445" y="357673"/>
            <a:ext cx="7393107" cy="4468791"/>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占位符 16">
            <a:extLst>
              <a:ext uri="{FF2B5EF4-FFF2-40B4-BE49-F238E27FC236}">
                <a16:creationId xmlns:a16="http://schemas.microsoft.com/office/drawing/2014/main" id="{ABC13BC6-DAE4-4F69-A17E-EED6CF3DA46F}"/>
              </a:ext>
            </a:extLst>
          </p:cNvPr>
          <p:cNvSpPr txBox="1">
            <a:spLocks/>
          </p:cNvSpPr>
          <p:nvPr/>
        </p:nvSpPr>
        <p:spPr>
          <a:xfrm>
            <a:off x="2876162" y="852089"/>
            <a:ext cx="3404393" cy="88537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altLang="zh-CN" sz="2000" dirty="0">
                <a:latin typeface="Lemon/Milk" panose="020B0603050302020204" pitchFamily="34" charset="0"/>
                <a:cs typeface="+mn-ea"/>
                <a:sym typeface="+mn-lt"/>
              </a:rPr>
              <a:t>Group</a:t>
            </a:r>
          </a:p>
          <a:p>
            <a:pPr marL="0" indent="0" algn="ctr">
              <a:buNone/>
            </a:pPr>
            <a:r>
              <a:rPr lang="en-US" altLang="zh-CN" sz="2800" dirty="0" err="1">
                <a:highlight>
                  <a:srgbClr val="C0C0C0"/>
                </a:highlight>
                <a:latin typeface="Glacial Indifference" pitchFamily="50" charset="0"/>
                <a:cs typeface="+mn-ea"/>
                <a:sym typeface="+mn-lt"/>
              </a:rPr>
              <a:t>shadowrocket</a:t>
            </a:r>
            <a:endParaRPr lang="zh-CN" altLang="en-US" sz="2800" dirty="0">
              <a:highlight>
                <a:srgbClr val="C0C0C0"/>
              </a:highlight>
              <a:latin typeface="Glacial Indifference" pitchFamily="50" charset="0"/>
              <a:cs typeface="+mn-ea"/>
              <a:sym typeface="+mn-lt"/>
            </a:endParaRPr>
          </a:p>
        </p:txBody>
      </p:sp>
      <p:sp>
        <p:nvSpPr>
          <p:cNvPr id="16" name="文本占位符 17">
            <a:extLst>
              <a:ext uri="{FF2B5EF4-FFF2-40B4-BE49-F238E27FC236}">
                <a16:creationId xmlns:a16="http://schemas.microsoft.com/office/drawing/2014/main" id="{5FABB1F5-D7AA-4033-81BC-F937267254CA}"/>
              </a:ext>
            </a:extLst>
          </p:cNvPr>
          <p:cNvSpPr txBox="1">
            <a:spLocks/>
          </p:cNvSpPr>
          <p:nvPr/>
        </p:nvSpPr>
        <p:spPr>
          <a:xfrm>
            <a:off x="3383037" y="1841919"/>
            <a:ext cx="3404393" cy="36933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2000" dirty="0">
                <a:latin typeface="Lemon/Milk" panose="020B0603050302020204" pitchFamily="34" charset="0"/>
                <a:cs typeface="+mn-ea"/>
                <a:sym typeface="+mn-lt"/>
              </a:rPr>
              <a:t>Group/member</a:t>
            </a:r>
            <a:endParaRPr lang="zh-CN" altLang="en-US" sz="2000" dirty="0">
              <a:latin typeface="Lemon/Milk" panose="020B0603050302020204" pitchFamily="34" charset="0"/>
              <a:cs typeface="+mn-ea"/>
              <a:sym typeface="+mn-lt"/>
            </a:endParaRPr>
          </a:p>
        </p:txBody>
      </p:sp>
      <p:sp>
        <p:nvSpPr>
          <p:cNvPr id="18" name="文本占位符 12">
            <a:extLst>
              <a:ext uri="{FF2B5EF4-FFF2-40B4-BE49-F238E27FC236}">
                <a16:creationId xmlns:a16="http://schemas.microsoft.com/office/drawing/2014/main" id="{FF710E5C-F505-4AF9-A596-08B852D8D840}"/>
              </a:ext>
            </a:extLst>
          </p:cNvPr>
          <p:cNvSpPr txBox="1">
            <a:spLocks/>
          </p:cNvSpPr>
          <p:nvPr/>
        </p:nvSpPr>
        <p:spPr>
          <a:xfrm>
            <a:off x="2339069" y="2401925"/>
            <a:ext cx="1800000" cy="42473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dirty="0"/>
              <a:t>William</a:t>
            </a:r>
            <a:endParaRPr lang="zh-CN" altLang="en-US" dirty="0"/>
          </a:p>
        </p:txBody>
      </p:sp>
      <p:sp>
        <p:nvSpPr>
          <p:cNvPr id="19" name="文本占位符 12">
            <a:extLst>
              <a:ext uri="{FF2B5EF4-FFF2-40B4-BE49-F238E27FC236}">
                <a16:creationId xmlns:a16="http://schemas.microsoft.com/office/drawing/2014/main" id="{C374EC90-5F3F-483C-857D-549EFE02C2E1}"/>
              </a:ext>
            </a:extLst>
          </p:cNvPr>
          <p:cNvSpPr txBox="1">
            <a:spLocks/>
          </p:cNvSpPr>
          <p:nvPr/>
        </p:nvSpPr>
        <p:spPr>
          <a:xfrm>
            <a:off x="3572266" y="2369716"/>
            <a:ext cx="1800000" cy="424732"/>
          </a:xfrm>
          <a:prstGeom prst="rect">
            <a:avLst/>
          </a:prstGeom>
        </p:spPr>
        <p:txBody>
          <a:bodyPr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tx1"/>
                </a:solidFill>
              </a:rPr>
              <a:t>Caden</a:t>
            </a:r>
            <a:endParaRPr lang="zh-CN" altLang="en-US" dirty="0">
              <a:solidFill>
                <a:schemeClr val="tx1"/>
              </a:solidFill>
            </a:endParaRPr>
          </a:p>
        </p:txBody>
      </p:sp>
      <p:sp>
        <p:nvSpPr>
          <p:cNvPr id="20" name="文本占位符 13">
            <a:extLst>
              <a:ext uri="{FF2B5EF4-FFF2-40B4-BE49-F238E27FC236}">
                <a16:creationId xmlns:a16="http://schemas.microsoft.com/office/drawing/2014/main" id="{FB91E380-5AE8-466A-A39B-ACBCAC41E353}"/>
              </a:ext>
            </a:extLst>
          </p:cNvPr>
          <p:cNvSpPr txBox="1">
            <a:spLocks/>
          </p:cNvSpPr>
          <p:nvPr/>
        </p:nvSpPr>
        <p:spPr>
          <a:xfrm>
            <a:off x="5184311" y="2362288"/>
            <a:ext cx="1800000" cy="424732"/>
          </a:xfrm>
          <a:prstGeom prst="rect">
            <a:avLst/>
          </a:prstGeom>
        </p:spPr>
        <p:txBody>
          <a:bodyPr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tx1"/>
                </a:solidFill>
              </a:rPr>
              <a:t>Palmer</a:t>
            </a:r>
            <a:endParaRPr lang="zh-CN" altLang="en-US" dirty="0">
              <a:solidFill>
                <a:schemeClr val="tx1"/>
              </a:solidFill>
            </a:endParaRPr>
          </a:p>
        </p:txBody>
      </p:sp>
      <p:sp>
        <p:nvSpPr>
          <p:cNvPr id="21" name="文本占位符 14">
            <a:extLst>
              <a:ext uri="{FF2B5EF4-FFF2-40B4-BE49-F238E27FC236}">
                <a16:creationId xmlns:a16="http://schemas.microsoft.com/office/drawing/2014/main" id="{9A5B34A1-3F55-4934-87F7-7BBCBB8283E5}"/>
              </a:ext>
            </a:extLst>
          </p:cNvPr>
          <p:cNvSpPr txBox="1">
            <a:spLocks/>
          </p:cNvSpPr>
          <p:nvPr/>
        </p:nvSpPr>
        <p:spPr>
          <a:xfrm>
            <a:off x="2329950" y="2985122"/>
            <a:ext cx="1800000" cy="42473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dirty="0"/>
              <a:t>Guy</a:t>
            </a:r>
            <a:endParaRPr lang="zh-CN" altLang="en-US" dirty="0"/>
          </a:p>
        </p:txBody>
      </p:sp>
      <p:sp>
        <p:nvSpPr>
          <p:cNvPr id="22" name="文本占位符 15">
            <a:extLst>
              <a:ext uri="{FF2B5EF4-FFF2-40B4-BE49-F238E27FC236}">
                <a16:creationId xmlns:a16="http://schemas.microsoft.com/office/drawing/2014/main" id="{34DFDEBE-70DD-4949-9BF3-801D0EAEC820}"/>
              </a:ext>
            </a:extLst>
          </p:cNvPr>
          <p:cNvSpPr txBox="1">
            <a:spLocks/>
          </p:cNvSpPr>
          <p:nvPr/>
        </p:nvSpPr>
        <p:spPr>
          <a:xfrm>
            <a:off x="3999140" y="3008253"/>
            <a:ext cx="1800000" cy="42473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dirty="0" err="1"/>
              <a:t>Chanller</a:t>
            </a:r>
            <a:endParaRPr lang="zh-CN" altLang="en-US" dirty="0"/>
          </a:p>
        </p:txBody>
      </p:sp>
      <p:sp>
        <p:nvSpPr>
          <p:cNvPr id="23" name="文本占位符 13">
            <a:extLst>
              <a:ext uri="{FF2B5EF4-FFF2-40B4-BE49-F238E27FC236}">
                <a16:creationId xmlns:a16="http://schemas.microsoft.com/office/drawing/2014/main" id="{3249D8BD-CED3-482E-9BA5-C0BF43080994}"/>
              </a:ext>
            </a:extLst>
          </p:cNvPr>
          <p:cNvSpPr txBox="1">
            <a:spLocks/>
          </p:cNvSpPr>
          <p:nvPr/>
        </p:nvSpPr>
        <p:spPr>
          <a:xfrm>
            <a:off x="5578093" y="2998846"/>
            <a:ext cx="1800000" cy="42473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dirty="0"/>
              <a:t>Jay</a:t>
            </a:r>
            <a:endParaRPr lang="zh-CN" altLang="en-US" dirty="0"/>
          </a:p>
        </p:txBody>
      </p:sp>
    </p:spTree>
    <p:extLst>
      <p:ext uri="{BB962C8B-B14F-4D97-AF65-F5344CB8AC3E}">
        <p14:creationId xmlns:p14="http://schemas.microsoft.com/office/powerpoint/2010/main" val="2842328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1000"/>
                                        <p:tgtEl>
                                          <p:spTgt spid="18">
                                            <p:txEl>
                                              <p:pRg st="0" end="0"/>
                                            </p:txEl>
                                          </p:spTgt>
                                        </p:tgtEl>
                                      </p:cBhvr>
                                    </p:animEffect>
                                    <p:anim calcmode="lin" valueType="num">
                                      <p:cBhvr>
                                        <p:cTn id="1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1000"/>
                                        <p:tgtEl>
                                          <p:spTgt spid="21">
                                            <p:txEl>
                                              <p:pRg st="0" end="0"/>
                                            </p:txEl>
                                          </p:spTgt>
                                        </p:tgtEl>
                                      </p:cBhvr>
                                    </p:animEffect>
                                    <p:anim calcmode="lin" valueType="num">
                                      <p:cBhvr>
                                        <p:cTn id="3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1000"/>
                                        <p:tgtEl>
                                          <p:spTgt spid="22">
                                            <p:txEl>
                                              <p:pRg st="0" end="0"/>
                                            </p:txEl>
                                          </p:spTgt>
                                        </p:tgtEl>
                                      </p:cBhvr>
                                    </p:animEffect>
                                    <p:anim calcmode="lin" valueType="num">
                                      <p:cBhvr>
                                        <p:cTn id="38"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1000"/>
                                        <p:tgtEl>
                                          <p:spTgt spid="23">
                                            <p:txEl>
                                              <p:pRg st="0" end="0"/>
                                            </p:txEl>
                                          </p:spTgt>
                                        </p:tgtEl>
                                      </p:cBhvr>
                                    </p:animEffect>
                                    <p:anim calcmode="lin" valueType="num">
                                      <p:cBhvr>
                                        <p:cTn id="4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build="p"/>
      <p:bldP spid="19" grpId="0"/>
      <p:bldP spid="20" grpId="0"/>
      <p:bldP spid="21" grpId="0" build="p"/>
      <p:bldP spid="22" grpId="0" build="p"/>
      <p:bldP spid="2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矩形: 圆角 8">
            <a:extLst>
              <a:ext uri="{FF2B5EF4-FFF2-40B4-BE49-F238E27FC236}">
                <a16:creationId xmlns:a16="http://schemas.microsoft.com/office/drawing/2014/main" id="{A35E7BC9-DAB3-49D7-B416-C62DD9DA6223}"/>
              </a:ext>
            </a:extLst>
          </p:cNvPr>
          <p:cNvSpPr/>
          <p:nvPr/>
        </p:nvSpPr>
        <p:spPr>
          <a:xfrm>
            <a:off x="122648" y="136710"/>
            <a:ext cx="1915011" cy="389436"/>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70CCB8C-71B7-45F7-9D4D-CCEDE7137E85}"/>
              </a:ext>
            </a:extLst>
          </p:cNvPr>
          <p:cNvSpPr/>
          <p:nvPr/>
        </p:nvSpPr>
        <p:spPr>
          <a:xfrm>
            <a:off x="4461606" y="131373"/>
            <a:ext cx="4394282" cy="2440377"/>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25037795-FD67-4ED7-B4C4-641D7AFDAF12}"/>
              </a:ext>
            </a:extLst>
          </p:cNvPr>
          <p:cNvSpPr/>
          <p:nvPr/>
        </p:nvSpPr>
        <p:spPr>
          <a:xfrm>
            <a:off x="122648" y="131373"/>
            <a:ext cx="1915012" cy="400110"/>
          </a:xfrm>
          <a:prstGeom prst="rect">
            <a:avLst/>
          </a:prstGeom>
        </p:spPr>
        <p:txBody>
          <a:bodyPr wrap="none">
            <a:spAutoFit/>
          </a:bodyPr>
          <a:lstStyle/>
          <a:p>
            <a:pPr algn="ctr"/>
            <a:r>
              <a:rPr lang="zh-CN" altLang="en-US" sz="2000" b="1" i="1" dirty="0"/>
              <a:t>Orders Controller</a:t>
            </a:r>
            <a:endParaRPr lang="zh-CN" altLang="en-US" sz="2000" b="1" i="1" dirty="0">
              <a:solidFill>
                <a:schemeClr val="accent1">
                  <a:lumMod val="75000"/>
                </a:schemeClr>
              </a:solidFill>
              <a:latin typeface="Century Gothic" panose="020B0502020202020204" pitchFamily="34" charset="0"/>
            </a:endParaRPr>
          </a:p>
        </p:txBody>
      </p:sp>
      <p:pic>
        <p:nvPicPr>
          <p:cNvPr id="14" name="图片 13" descr="屏幕截图(3)">
            <a:extLst>
              <a:ext uri="{FF2B5EF4-FFF2-40B4-BE49-F238E27FC236}">
                <a16:creationId xmlns:a16="http://schemas.microsoft.com/office/drawing/2014/main" id="{C5A14C32-9E72-45E9-8E97-5EDBD1326E4F}"/>
              </a:ext>
            </a:extLst>
          </p:cNvPr>
          <p:cNvPicPr>
            <a:picLocks noChangeAspect="1"/>
          </p:cNvPicPr>
          <p:nvPr/>
        </p:nvPicPr>
        <p:blipFill>
          <a:blip r:embed="rId4"/>
          <a:stretch>
            <a:fillRect/>
          </a:stretch>
        </p:blipFill>
        <p:spPr>
          <a:xfrm>
            <a:off x="4461605" y="131373"/>
            <a:ext cx="4394282" cy="2440377"/>
          </a:xfrm>
          <a:prstGeom prst="rect">
            <a:avLst/>
          </a:prstGeom>
        </p:spPr>
      </p:pic>
      <p:sp>
        <p:nvSpPr>
          <p:cNvPr id="16" name="矩形 15">
            <a:extLst>
              <a:ext uri="{FF2B5EF4-FFF2-40B4-BE49-F238E27FC236}">
                <a16:creationId xmlns:a16="http://schemas.microsoft.com/office/drawing/2014/main" id="{41618119-C116-4DE3-A935-54A1D11798B6}"/>
              </a:ext>
            </a:extLst>
          </p:cNvPr>
          <p:cNvSpPr/>
          <p:nvPr/>
        </p:nvSpPr>
        <p:spPr>
          <a:xfrm>
            <a:off x="4461606" y="2703123"/>
            <a:ext cx="4394282" cy="2440377"/>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圆角 17">
            <a:extLst>
              <a:ext uri="{FF2B5EF4-FFF2-40B4-BE49-F238E27FC236}">
                <a16:creationId xmlns:a16="http://schemas.microsoft.com/office/drawing/2014/main" id="{0080181E-28A0-4E20-9BB1-55A61E7D758F}"/>
              </a:ext>
            </a:extLst>
          </p:cNvPr>
          <p:cNvSpPr/>
          <p:nvPr/>
        </p:nvSpPr>
        <p:spPr>
          <a:xfrm>
            <a:off x="242330" y="710880"/>
            <a:ext cx="3900712" cy="3721739"/>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17193E56-FA4C-4EBF-AD53-174C2BFE87A0}"/>
              </a:ext>
            </a:extLst>
          </p:cNvPr>
          <p:cNvSpPr txBox="1"/>
          <p:nvPr/>
        </p:nvSpPr>
        <p:spPr>
          <a:xfrm>
            <a:off x="1305417" y="716217"/>
            <a:ext cx="2667000" cy="369332"/>
          </a:xfrm>
          <a:prstGeom prst="rect">
            <a:avLst/>
          </a:prstGeom>
          <a:noFill/>
        </p:spPr>
        <p:txBody>
          <a:bodyPr wrap="square" rtlCol="0">
            <a:spAutoFit/>
          </a:bodyPr>
          <a:lstStyle/>
          <a:p>
            <a:r>
              <a:rPr lang="zh-CN" altLang="en-US" sz="1800" dirty="0"/>
              <a:t>Buyer process</a:t>
            </a:r>
          </a:p>
        </p:txBody>
      </p:sp>
      <p:sp>
        <p:nvSpPr>
          <p:cNvPr id="20" name="副标题 2">
            <a:extLst>
              <a:ext uri="{FF2B5EF4-FFF2-40B4-BE49-F238E27FC236}">
                <a16:creationId xmlns:a16="http://schemas.microsoft.com/office/drawing/2014/main" id="{5EF0D0AD-D0D0-4D3F-8C2E-C74B419325D9}"/>
              </a:ext>
            </a:extLst>
          </p:cNvPr>
          <p:cNvSpPr txBox="1">
            <a:spLocks/>
          </p:cNvSpPr>
          <p:nvPr/>
        </p:nvSpPr>
        <p:spPr>
          <a:xfrm>
            <a:off x="331568" y="1031459"/>
            <a:ext cx="3722236" cy="3423642"/>
          </a:xfrm>
          <a:prstGeom prst="rect">
            <a:avLst/>
          </a:prstGeom>
        </p:spPr>
        <p:txBody>
          <a:bodyPr>
            <a:normAutofit fontScale="8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	</a:t>
            </a:r>
            <a:r>
              <a:rPr lang="en-US" i="1" dirty="0"/>
              <a:t>What I am going to talk about is a simple operation process that includes the background control system of the user during the payment process.</a:t>
            </a:r>
          </a:p>
          <a:p>
            <a:pPr marL="0" indent="0">
              <a:buNone/>
            </a:pPr>
            <a:r>
              <a:rPr lang="en-US" i="1" dirty="0"/>
              <a:t>	The background helps the user to solve most of the tasks, which makes the user's operation the easiest. For example, the user only needs to simply click on the item and click on the settlement. Purchased successfully, the user only needs to click on the destination saved by himself, and the product can be automatically delivered to the target location through the background.</a:t>
            </a:r>
          </a:p>
        </p:txBody>
      </p:sp>
      <p:pic>
        <p:nvPicPr>
          <p:cNvPr id="4" name="图片 3">
            <a:extLst>
              <a:ext uri="{FF2B5EF4-FFF2-40B4-BE49-F238E27FC236}">
                <a16:creationId xmlns:a16="http://schemas.microsoft.com/office/drawing/2014/main" id="{AA95C57F-0241-48EE-8541-D80110DC9B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61605" y="2703123"/>
            <a:ext cx="4394282" cy="2436025"/>
          </a:xfrm>
          <a:prstGeom prst="rect">
            <a:avLst/>
          </a:prstGeom>
        </p:spPr>
      </p:pic>
    </p:spTree>
    <p:extLst>
      <p:ext uri="{BB962C8B-B14F-4D97-AF65-F5344CB8AC3E}">
        <p14:creationId xmlns:p14="http://schemas.microsoft.com/office/powerpoint/2010/main" val="42554282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矩形: 圆角 8">
            <a:extLst>
              <a:ext uri="{FF2B5EF4-FFF2-40B4-BE49-F238E27FC236}">
                <a16:creationId xmlns:a16="http://schemas.microsoft.com/office/drawing/2014/main" id="{A35E7BC9-DAB3-49D7-B416-C62DD9DA6223}"/>
              </a:ext>
            </a:extLst>
          </p:cNvPr>
          <p:cNvSpPr/>
          <p:nvPr/>
        </p:nvSpPr>
        <p:spPr>
          <a:xfrm>
            <a:off x="122648" y="136710"/>
            <a:ext cx="2869934" cy="389436"/>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70CCB8C-71B7-45F7-9D4D-CCEDE7137E85}"/>
              </a:ext>
            </a:extLst>
          </p:cNvPr>
          <p:cNvSpPr/>
          <p:nvPr/>
        </p:nvSpPr>
        <p:spPr>
          <a:xfrm>
            <a:off x="4461606" y="131373"/>
            <a:ext cx="4394282" cy="2440377"/>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25037795-FD67-4ED7-B4C4-641D7AFDAF12}"/>
              </a:ext>
            </a:extLst>
          </p:cNvPr>
          <p:cNvSpPr/>
          <p:nvPr/>
        </p:nvSpPr>
        <p:spPr>
          <a:xfrm>
            <a:off x="-243542" y="131373"/>
            <a:ext cx="3527069" cy="400110"/>
          </a:xfrm>
          <a:prstGeom prst="rect">
            <a:avLst/>
          </a:prstGeom>
        </p:spPr>
        <p:txBody>
          <a:bodyPr wrap="square">
            <a:spAutoFit/>
          </a:bodyPr>
          <a:lstStyle/>
          <a:p>
            <a:pPr algn="ctr"/>
            <a:r>
              <a:rPr lang="zh-CN" altLang="en-US" sz="2000" b="1" i="1" dirty="0"/>
              <a:t>Seller collection process</a:t>
            </a:r>
            <a:endParaRPr lang="zh-CN" altLang="en-US" sz="2000" b="1" i="1" dirty="0">
              <a:solidFill>
                <a:schemeClr val="accent1">
                  <a:lumMod val="75000"/>
                </a:schemeClr>
              </a:solidFill>
              <a:latin typeface="Century Gothic" panose="020B0502020202020204" pitchFamily="34" charset="0"/>
            </a:endParaRPr>
          </a:p>
        </p:txBody>
      </p:sp>
      <p:sp>
        <p:nvSpPr>
          <p:cNvPr id="16" name="矩形 15">
            <a:extLst>
              <a:ext uri="{FF2B5EF4-FFF2-40B4-BE49-F238E27FC236}">
                <a16:creationId xmlns:a16="http://schemas.microsoft.com/office/drawing/2014/main" id="{41618119-C116-4DE3-A935-54A1D11798B6}"/>
              </a:ext>
            </a:extLst>
          </p:cNvPr>
          <p:cNvSpPr/>
          <p:nvPr/>
        </p:nvSpPr>
        <p:spPr>
          <a:xfrm>
            <a:off x="4461606" y="2703124"/>
            <a:ext cx="4394282" cy="2309003"/>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圆角 17">
            <a:extLst>
              <a:ext uri="{FF2B5EF4-FFF2-40B4-BE49-F238E27FC236}">
                <a16:creationId xmlns:a16="http://schemas.microsoft.com/office/drawing/2014/main" id="{0080181E-28A0-4E20-9BB1-55A61E7D758F}"/>
              </a:ext>
            </a:extLst>
          </p:cNvPr>
          <p:cNvSpPr/>
          <p:nvPr/>
        </p:nvSpPr>
        <p:spPr>
          <a:xfrm>
            <a:off x="242330" y="710880"/>
            <a:ext cx="3900712" cy="3721739"/>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17193E56-FA4C-4EBF-AD53-174C2BFE87A0}"/>
              </a:ext>
            </a:extLst>
          </p:cNvPr>
          <p:cNvSpPr txBox="1"/>
          <p:nvPr/>
        </p:nvSpPr>
        <p:spPr>
          <a:xfrm>
            <a:off x="1305417" y="716217"/>
            <a:ext cx="2667000" cy="369332"/>
          </a:xfrm>
          <a:prstGeom prst="rect">
            <a:avLst/>
          </a:prstGeom>
          <a:noFill/>
        </p:spPr>
        <p:txBody>
          <a:bodyPr wrap="square" rtlCol="0">
            <a:spAutoFit/>
          </a:bodyPr>
          <a:lstStyle/>
          <a:p>
            <a:r>
              <a:rPr lang="zh-CN" altLang="en-US" sz="1800" dirty="0"/>
              <a:t>Buyer process</a:t>
            </a:r>
          </a:p>
        </p:txBody>
      </p:sp>
      <p:pic>
        <p:nvPicPr>
          <p:cNvPr id="13" name="图片 12" descr="屏幕截图(5)">
            <a:extLst>
              <a:ext uri="{FF2B5EF4-FFF2-40B4-BE49-F238E27FC236}">
                <a16:creationId xmlns:a16="http://schemas.microsoft.com/office/drawing/2014/main" id="{9FA6FA96-C3B8-4114-86B9-B874AA077102}"/>
              </a:ext>
            </a:extLst>
          </p:cNvPr>
          <p:cNvPicPr>
            <a:picLocks noChangeAspect="1"/>
          </p:cNvPicPr>
          <p:nvPr/>
        </p:nvPicPr>
        <p:blipFill>
          <a:blip r:embed="rId4"/>
          <a:stretch>
            <a:fillRect/>
          </a:stretch>
        </p:blipFill>
        <p:spPr>
          <a:xfrm>
            <a:off x="4461605" y="41919"/>
            <a:ext cx="4394283" cy="2529832"/>
          </a:xfrm>
          <a:prstGeom prst="rect">
            <a:avLst/>
          </a:prstGeom>
        </p:spPr>
      </p:pic>
      <p:pic>
        <p:nvPicPr>
          <p:cNvPr id="15" name="图片 14" descr="屏幕截图(6)">
            <a:extLst>
              <a:ext uri="{FF2B5EF4-FFF2-40B4-BE49-F238E27FC236}">
                <a16:creationId xmlns:a16="http://schemas.microsoft.com/office/drawing/2014/main" id="{45623545-3B34-48DE-8FC3-30F0EFB770E4}"/>
              </a:ext>
            </a:extLst>
          </p:cNvPr>
          <p:cNvPicPr>
            <a:picLocks noChangeAspect="1"/>
          </p:cNvPicPr>
          <p:nvPr/>
        </p:nvPicPr>
        <p:blipFill>
          <a:blip r:embed="rId5"/>
          <a:stretch>
            <a:fillRect/>
          </a:stretch>
        </p:blipFill>
        <p:spPr>
          <a:xfrm>
            <a:off x="4461605" y="2703123"/>
            <a:ext cx="4394282" cy="2309003"/>
          </a:xfrm>
          <a:prstGeom prst="rect">
            <a:avLst/>
          </a:prstGeom>
        </p:spPr>
      </p:pic>
      <p:sp>
        <p:nvSpPr>
          <p:cNvPr id="21" name="文本框 20">
            <a:extLst>
              <a:ext uri="{FF2B5EF4-FFF2-40B4-BE49-F238E27FC236}">
                <a16:creationId xmlns:a16="http://schemas.microsoft.com/office/drawing/2014/main" id="{668018F2-3D9C-449C-B82F-A62C89EDAE59}"/>
              </a:ext>
            </a:extLst>
          </p:cNvPr>
          <p:cNvSpPr txBox="1"/>
          <p:nvPr/>
        </p:nvSpPr>
        <p:spPr>
          <a:xfrm>
            <a:off x="288112" y="1085549"/>
            <a:ext cx="3730087" cy="3139321"/>
          </a:xfrm>
          <a:prstGeom prst="rect">
            <a:avLst/>
          </a:prstGeom>
          <a:noFill/>
        </p:spPr>
        <p:txBody>
          <a:bodyPr wrap="square" rtlCol="0">
            <a:spAutoFit/>
          </a:bodyPr>
          <a:lstStyle/>
          <a:p>
            <a:r>
              <a:rPr lang="en-US" altLang="zh-CN" sz="1800" dirty="0"/>
              <a:t>	</a:t>
            </a:r>
            <a:r>
              <a:rPr lang="en-US" altLang="zh-CN" sz="1800" i="1" dirty="0"/>
              <a:t>The code on the left is the process of the seller collecting money.</a:t>
            </a:r>
          </a:p>
          <a:p>
            <a:r>
              <a:rPr lang="en-US" altLang="zh-CN" sz="1800" i="1" dirty="0"/>
              <a:t>  This is when the purchaser confirms receipt of the goods, the money will be directly stored in the seller's online wallet, which will help simplify the seller's collection process, direct background operations to help sellers collect money, sellers can wait for their free time When viewing balance online</a:t>
            </a:r>
          </a:p>
        </p:txBody>
      </p:sp>
    </p:spTree>
    <p:extLst>
      <p:ext uri="{BB962C8B-B14F-4D97-AF65-F5344CB8AC3E}">
        <p14:creationId xmlns:p14="http://schemas.microsoft.com/office/powerpoint/2010/main" val="30200982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B4539696-3E5A-4E61-9AA1-52D937857235}"/>
              </a:ext>
            </a:extLst>
          </p:cNvPr>
          <p:cNvSpPr/>
          <p:nvPr/>
        </p:nvSpPr>
        <p:spPr>
          <a:xfrm>
            <a:off x="242330" y="464878"/>
            <a:ext cx="3901891" cy="3953118"/>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E8D8D42D-D0E9-4C69-891C-245B5E3B1B43}"/>
              </a:ext>
            </a:extLst>
          </p:cNvPr>
          <p:cNvSpPr/>
          <p:nvPr/>
        </p:nvSpPr>
        <p:spPr>
          <a:xfrm>
            <a:off x="4538312" y="529159"/>
            <a:ext cx="4129238" cy="1885725"/>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pic>
        <p:nvPicPr>
          <p:cNvPr id="9" name="内容占位符 3">
            <a:extLst>
              <a:ext uri="{FF2B5EF4-FFF2-40B4-BE49-F238E27FC236}">
                <a16:creationId xmlns:a16="http://schemas.microsoft.com/office/drawing/2014/main" id="{7BC9F3EC-0222-4BF8-8DB6-CF1317F9FA2E}"/>
              </a:ext>
            </a:extLst>
          </p:cNvPr>
          <p:cNvPicPr>
            <a:picLocks noChangeAspect="1"/>
          </p:cNvPicPr>
          <p:nvPr/>
        </p:nvPicPr>
        <p:blipFill>
          <a:blip r:embed="rId4"/>
          <a:stretch>
            <a:fillRect/>
          </a:stretch>
        </p:blipFill>
        <p:spPr>
          <a:xfrm>
            <a:off x="346509" y="570546"/>
            <a:ext cx="3641109" cy="3688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内容占位符 3">
            <a:extLst>
              <a:ext uri="{FF2B5EF4-FFF2-40B4-BE49-F238E27FC236}">
                <a16:creationId xmlns:a16="http://schemas.microsoft.com/office/drawing/2014/main" id="{536BC90B-A73D-47D0-B678-1E573B808AAF}"/>
              </a:ext>
            </a:extLst>
          </p:cNvPr>
          <p:cNvPicPr>
            <a:picLocks noChangeAspect="1"/>
          </p:cNvPicPr>
          <p:nvPr/>
        </p:nvPicPr>
        <p:blipFill>
          <a:blip r:embed="rId5"/>
          <a:stretch>
            <a:fillRect/>
          </a:stretch>
        </p:blipFill>
        <p:spPr>
          <a:xfrm>
            <a:off x="4538313" y="529159"/>
            <a:ext cx="4129237" cy="18857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标题 1">
            <a:extLst>
              <a:ext uri="{FF2B5EF4-FFF2-40B4-BE49-F238E27FC236}">
                <a16:creationId xmlns:a16="http://schemas.microsoft.com/office/drawing/2014/main" id="{55A27054-C349-4C39-8CB9-A57A851C2906}"/>
              </a:ext>
            </a:extLst>
          </p:cNvPr>
          <p:cNvSpPr txBox="1">
            <a:spLocks/>
          </p:cNvSpPr>
          <p:nvPr/>
        </p:nvSpPr>
        <p:spPr>
          <a:xfrm>
            <a:off x="982278" y="-2908"/>
            <a:ext cx="3792855" cy="103124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800" dirty="0">
                <a:latin typeface="+mn-lt"/>
              </a:rPr>
              <a:t>Buyer code</a:t>
            </a:r>
          </a:p>
        </p:txBody>
      </p:sp>
      <p:sp>
        <p:nvSpPr>
          <p:cNvPr id="12" name="文本框 11">
            <a:extLst>
              <a:ext uri="{FF2B5EF4-FFF2-40B4-BE49-F238E27FC236}">
                <a16:creationId xmlns:a16="http://schemas.microsoft.com/office/drawing/2014/main" id="{F93B2DAB-7896-41C3-9A83-5EB4FC9F9D6D}"/>
              </a:ext>
            </a:extLst>
          </p:cNvPr>
          <p:cNvSpPr txBox="1"/>
          <p:nvPr/>
        </p:nvSpPr>
        <p:spPr>
          <a:xfrm>
            <a:off x="5515081" y="-9258"/>
            <a:ext cx="3625850" cy="521970"/>
          </a:xfrm>
          <a:prstGeom prst="rect">
            <a:avLst/>
          </a:prstGeom>
          <a:noFill/>
        </p:spPr>
        <p:txBody>
          <a:bodyPr wrap="square" rtlCol="0">
            <a:spAutoFit/>
          </a:bodyPr>
          <a:lstStyle/>
          <a:p>
            <a:r>
              <a:rPr lang="zh-CN" altLang="en-US" sz="2800" dirty="0"/>
              <a:t>Seller code</a:t>
            </a:r>
          </a:p>
        </p:txBody>
      </p:sp>
    </p:spTree>
    <p:extLst>
      <p:ext uri="{BB962C8B-B14F-4D97-AF65-F5344CB8AC3E}">
        <p14:creationId xmlns:p14="http://schemas.microsoft.com/office/powerpoint/2010/main" val="15749928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11" name="矩形 10">
            <a:extLst>
              <a:ext uri="{FF2B5EF4-FFF2-40B4-BE49-F238E27FC236}">
                <a16:creationId xmlns:a16="http://schemas.microsoft.com/office/drawing/2014/main" id="{3E2A60B1-D25F-49BA-B23E-118E9FB0F5E9}"/>
              </a:ext>
            </a:extLst>
          </p:cNvPr>
          <p:cNvSpPr/>
          <p:nvPr/>
        </p:nvSpPr>
        <p:spPr>
          <a:xfrm>
            <a:off x="0" y="0"/>
            <a:ext cx="9144000" cy="2810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119E5D29-6A98-4F15-B8CC-B78581A82B20}"/>
              </a:ext>
            </a:extLst>
          </p:cNvPr>
          <p:cNvSpPr/>
          <p:nvPr/>
        </p:nvSpPr>
        <p:spPr>
          <a:xfrm>
            <a:off x="517358" y="842210"/>
            <a:ext cx="8037096" cy="3344455"/>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ACB70A3F-5D5E-4904-8BCA-23AF926F6C57}"/>
              </a:ext>
            </a:extLst>
          </p:cNvPr>
          <p:cNvSpPr/>
          <p:nvPr/>
        </p:nvSpPr>
        <p:spPr>
          <a:xfrm>
            <a:off x="2187626" y="1431320"/>
            <a:ext cx="4562089" cy="597518"/>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E077AC1B-737F-45FF-80F5-904BA2913AD0}"/>
              </a:ext>
            </a:extLst>
          </p:cNvPr>
          <p:cNvSpPr/>
          <p:nvPr/>
        </p:nvSpPr>
        <p:spPr>
          <a:xfrm>
            <a:off x="6221748" y="3429443"/>
            <a:ext cx="2002413" cy="445921"/>
          </a:xfrm>
          <a:prstGeom prst="roundRect">
            <a:avLst>
              <a:gd name="adj" fmla="val 50000"/>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a:solidFill>
                  <a:schemeClr val="bg2"/>
                </a:solidFill>
                <a:latin typeface="MS UI Gothic" panose="020B0600070205080204" pitchFamily="34" charset="-128"/>
                <a:ea typeface="MS UI Gothic" panose="020B0600070205080204" pitchFamily="34" charset="-128"/>
              </a:rPr>
              <a:t>Guy</a:t>
            </a:r>
            <a:endParaRPr lang="zh-CN" altLang="en-US" sz="2000" b="1" dirty="0">
              <a:solidFill>
                <a:schemeClr val="bg2"/>
              </a:solidFill>
              <a:latin typeface="MS UI Gothic" panose="020B0600070205080204" pitchFamily="34" charset="-128"/>
              <a:ea typeface="MS UI Gothic" panose="020B0600070205080204" pitchFamily="34" charset="-128"/>
            </a:endParaRPr>
          </a:p>
        </p:txBody>
      </p:sp>
      <p:sp>
        <p:nvSpPr>
          <p:cNvPr id="7" name="文本框 6">
            <a:extLst>
              <a:ext uri="{FF2B5EF4-FFF2-40B4-BE49-F238E27FC236}">
                <a16:creationId xmlns:a16="http://schemas.microsoft.com/office/drawing/2014/main" id="{8BB6A148-F53A-4221-8396-8E5EE41FB39A}"/>
              </a:ext>
            </a:extLst>
          </p:cNvPr>
          <p:cNvSpPr txBox="1"/>
          <p:nvPr/>
        </p:nvSpPr>
        <p:spPr>
          <a:xfrm>
            <a:off x="2187626" y="1457089"/>
            <a:ext cx="4309065" cy="523220"/>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lumMod val="75000"/>
                  </a:schemeClr>
                </a:solidFill>
                <a:latin typeface="Century Gothic" panose="020B0502020202020204" pitchFamily="34" charset="0"/>
              </a:rPr>
              <a:t>Function: </a:t>
            </a:r>
            <a:r>
              <a:rPr lang="en-US" altLang="zh-CN" sz="2800" b="1" i="1" dirty="0">
                <a:solidFill>
                  <a:schemeClr val="accent1">
                    <a:lumMod val="75000"/>
                  </a:schemeClr>
                </a:solidFill>
              </a:rPr>
              <a:t>View order status</a:t>
            </a:r>
            <a:endParaRPr lang="zh-CN" altLang="en-US" sz="2800" b="1" i="1" dirty="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30052111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E744E7C-B34D-49EF-B9AB-58BF44218957}"/>
              </a:ext>
            </a:extLst>
          </p:cNvPr>
          <p:cNvSpPr/>
          <p:nvPr/>
        </p:nvSpPr>
        <p:spPr>
          <a:xfrm>
            <a:off x="142834" y="787606"/>
            <a:ext cx="2854492" cy="2867428"/>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FD7591D-9250-4069-A2FE-2A8C32C20282}"/>
              </a:ext>
            </a:extLst>
          </p:cNvPr>
          <p:cNvSpPr/>
          <p:nvPr/>
        </p:nvSpPr>
        <p:spPr>
          <a:xfrm>
            <a:off x="6202959" y="787606"/>
            <a:ext cx="2854492" cy="2867428"/>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a:extLst>
              <a:ext uri="{FF2B5EF4-FFF2-40B4-BE49-F238E27FC236}">
                <a16:creationId xmlns:a16="http://schemas.microsoft.com/office/drawing/2014/main" id="{AE4E01F7-5719-44F2-AA34-1E9132A1A329}"/>
              </a:ext>
            </a:extLst>
          </p:cNvPr>
          <p:cNvPicPr>
            <a:picLocks noChangeAspect="1"/>
          </p:cNvPicPr>
          <p:nvPr/>
        </p:nvPicPr>
        <p:blipFill>
          <a:blip r:embed="rId3"/>
          <a:stretch>
            <a:fillRect/>
          </a:stretch>
        </p:blipFill>
        <p:spPr>
          <a:xfrm>
            <a:off x="135558" y="787606"/>
            <a:ext cx="2852457" cy="2867428"/>
          </a:xfrm>
          <a:prstGeom prst="rect">
            <a:avLst/>
          </a:prstGeom>
        </p:spPr>
      </p:pic>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10" name="矩形 9">
            <a:extLst>
              <a:ext uri="{FF2B5EF4-FFF2-40B4-BE49-F238E27FC236}">
                <a16:creationId xmlns:a16="http://schemas.microsoft.com/office/drawing/2014/main" id="{BE319020-41DD-4FB6-9D4F-5E18D7D41274}"/>
              </a:ext>
            </a:extLst>
          </p:cNvPr>
          <p:cNvSpPr/>
          <p:nvPr/>
        </p:nvSpPr>
        <p:spPr>
          <a:xfrm>
            <a:off x="3179586" y="787606"/>
            <a:ext cx="2854492" cy="2867428"/>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E0E3C326-D8D1-49F4-BDBC-4B70B7DB58D6}"/>
              </a:ext>
            </a:extLst>
          </p:cNvPr>
          <p:cNvPicPr>
            <a:picLocks noChangeAspect="1"/>
          </p:cNvPicPr>
          <p:nvPr/>
        </p:nvPicPr>
        <p:blipFill>
          <a:blip r:embed="rId5"/>
          <a:stretch>
            <a:fillRect/>
          </a:stretch>
        </p:blipFill>
        <p:spPr>
          <a:xfrm>
            <a:off x="3184827" y="787606"/>
            <a:ext cx="2849251" cy="2867428"/>
          </a:xfrm>
          <a:prstGeom prst="rect">
            <a:avLst/>
          </a:prstGeom>
        </p:spPr>
      </p:pic>
      <p:pic>
        <p:nvPicPr>
          <p:cNvPr id="12" name="图片 11">
            <a:extLst>
              <a:ext uri="{FF2B5EF4-FFF2-40B4-BE49-F238E27FC236}">
                <a16:creationId xmlns:a16="http://schemas.microsoft.com/office/drawing/2014/main" id="{44DD5867-ED90-4386-99B2-3B08BFD15A8D}"/>
              </a:ext>
            </a:extLst>
          </p:cNvPr>
          <p:cNvPicPr>
            <a:picLocks noChangeAspect="1"/>
          </p:cNvPicPr>
          <p:nvPr/>
        </p:nvPicPr>
        <p:blipFill>
          <a:blip r:embed="rId6"/>
          <a:stretch>
            <a:fillRect/>
          </a:stretch>
        </p:blipFill>
        <p:spPr>
          <a:xfrm>
            <a:off x="6202959" y="787606"/>
            <a:ext cx="2849251" cy="2867428"/>
          </a:xfrm>
          <a:prstGeom prst="rect">
            <a:avLst/>
          </a:prstGeom>
        </p:spPr>
      </p:pic>
      <p:sp>
        <p:nvSpPr>
          <p:cNvPr id="13" name="矩形: 圆角 12">
            <a:extLst>
              <a:ext uri="{FF2B5EF4-FFF2-40B4-BE49-F238E27FC236}">
                <a16:creationId xmlns:a16="http://schemas.microsoft.com/office/drawing/2014/main" id="{CAF3DB38-8B86-4F6B-A3E5-82FF2B85C202}"/>
              </a:ext>
            </a:extLst>
          </p:cNvPr>
          <p:cNvSpPr/>
          <p:nvPr/>
        </p:nvSpPr>
        <p:spPr>
          <a:xfrm>
            <a:off x="142834" y="158426"/>
            <a:ext cx="3865755" cy="389436"/>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223F6F0-C322-4CAB-BF72-8F4C8A302449}"/>
              </a:ext>
            </a:extLst>
          </p:cNvPr>
          <p:cNvSpPr txBox="1"/>
          <p:nvPr/>
        </p:nvSpPr>
        <p:spPr>
          <a:xfrm>
            <a:off x="242330" y="158426"/>
            <a:ext cx="4593381" cy="400110"/>
          </a:xfrm>
          <a:prstGeom prst="rect">
            <a:avLst/>
          </a:prstGeom>
          <a:noFill/>
        </p:spPr>
        <p:txBody>
          <a:bodyPr wrap="square" rtlCol="0">
            <a:spAutoFit/>
            <a:scene3d>
              <a:camera prst="orthographicFront"/>
              <a:lightRig rig="threePt" dir="t"/>
            </a:scene3d>
            <a:sp3d contourW="12700"/>
          </a:bodyPr>
          <a:lstStyle/>
          <a:p>
            <a:r>
              <a:rPr lang="en-US" altLang="zh-CN" sz="2000" b="1" i="1" dirty="0">
                <a:solidFill>
                  <a:schemeClr val="accent1">
                    <a:lumMod val="75000"/>
                  </a:schemeClr>
                </a:solidFill>
                <a:latin typeface="Century Gothic" panose="020B0502020202020204" pitchFamily="34" charset="0"/>
              </a:rPr>
              <a:t>Function: </a:t>
            </a:r>
            <a:r>
              <a:rPr lang="en-US" altLang="zh-CN" sz="2000" b="1" i="1" dirty="0">
                <a:solidFill>
                  <a:schemeClr val="accent1">
                    <a:lumMod val="75000"/>
                  </a:schemeClr>
                </a:solidFill>
              </a:rPr>
              <a:t>View order status</a:t>
            </a:r>
            <a:endParaRPr lang="zh-CN" altLang="en-US" sz="2000" b="1" i="1" dirty="0">
              <a:solidFill>
                <a:schemeClr val="accent1">
                  <a:lumMod val="75000"/>
                </a:schemeClr>
              </a:solidFill>
              <a:latin typeface="Century Gothic" panose="020B0502020202020204" pitchFamily="34" charset="0"/>
            </a:endParaRPr>
          </a:p>
        </p:txBody>
      </p:sp>
      <p:sp>
        <p:nvSpPr>
          <p:cNvPr id="17" name="文本框 16">
            <a:extLst>
              <a:ext uri="{FF2B5EF4-FFF2-40B4-BE49-F238E27FC236}">
                <a16:creationId xmlns:a16="http://schemas.microsoft.com/office/drawing/2014/main" id="{97B0BB0B-5C74-4196-9986-2A69224D1E98}"/>
              </a:ext>
            </a:extLst>
          </p:cNvPr>
          <p:cNvSpPr txBox="1"/>
          <p:nvPr/>
        </p:nvSpPr>
        <p:spPr>
          <a:xfrm>
            <a:off x="600891" y="3894778"/>
            <a:ext cx="1419498" cy="507831"/>
          </a:xfrm>
          <a:prstGeom prst="rect">
            <a:avLst/>
          </a:prstGeom>
          <a:noFill/>
        </p:spPr>
        <p:txBody>
          <a:bodyPr wrap="square" rtlCol="0">
            <a:spAutoFit/>
          </a:bodyPr>
          <a:lstStyle/>
          <a:p>
            <a:r>
              <a:rPr lang="en-US" altLang="zh-CN" dirty="0"/>
              <a:t>1.Choose items to rent</a:t>
            </a:r>
            <a:endParaRPr lang="zh-CN" altLang="en-US" dirty="0"/>
          </a:p>
        </p:txBody>
      </p:sp>
      <p:sp>
        <p:nvSpPr>
          <p:cNvPr id="18" name="文本框 17">
            <a:extLst>
              <a:ext uri="{FF2B5EF4-FFF2-40B4-BE49-F238E27FC236}">
                <a16:creationId xmlns:a16="http://schemas.microsoft.com/office/drawing/2014/main" id="{A44B4459-6CA6-4957-B9CF-A5A73F44B7B9}"/>
              </a:ext>
            </a:extLst>
          </p:cNvPr>
          <p:cNvSpPr txBox="1"/>
          <p:nvPr/>
        </p:nvSpPr>
        <p:spPr>
          <a:xfrm>
            <a:off x="3298840" y="3894778"/>
            <a:ext cx="2189720" cy="923330"/>
          </a:xfrm>
          <a:prstGeom prst="rect">
            <a:avLst/>
          </a:prstGeom>
          <a:noFill/>
        </p:spPr>
        <p:txBody>
          <a:bodyPr wrap="square" rtlCol="0">
            <a:spAutoFit/>
          </a:bodyPr>
          <a:lstStyle/>
          <a:p>
            <a:r>
              <a:rPr lang="en-US" altLang="zh-CN" dirty="0"/>
              <a:t>2. Fill in personal address and personal information, and pay</a:t>
            </a:r>
            <a:endParaRPr lang="zh-CN" altLang="zh-CN" dirty="0"/>
          </a:p>
          <a:p>
            <a:endParaRPr lang="zh-CN" altLang="en-US" dirty="0"/>
          </a:p>
        </p:txBody>
      </p:sp>
      <p:sp>
        <p:nvSpPr>
          <p:cNvPr id="19" name="文本框 18">
            <a:extLst>
              <a:ext uri="{FF2B5EF4-FFF2-40B4-BE49-F238E27FC236}">
                <a16:creationId xmlns:a16="http://schemas.microsoft.com/office/drawing/2014/main" id="{BCB19795-48F7-48FE-AAFE-E4B887F8B4E0}"/>
              </a:ext>
            </a:extLst>
          </p:cNvPr>
          <p:cNvSpPr txBox="1"/>
          <p:nvPr/>
        </p:nvSpPr>
        <p:spPr>
          <a:xfrm>
            <a:off x="6326777" y="3894777"/>
            <a:ext cx="2346960" cy="923330"/>
          </a:xfrm>
          <a:prstGeom prst="rect">
            <a:avLst/>
          </a:prstGeom>
          <a:noFill/>
        </p:spPr>
        <p:txBody>
          <a:bodyPr wrap="square" rtlCol="0">
            <a:spAutoFit/>
          </a:bodyPr>
          <a:lstStyle/>
          <a:p>
            <a:r>
              <a:rPr lang="en-US" altLang="zh-CN" dirty="0"/>
              <a:t>3. Enter the order center to view the order information of the purchased goods</a:t>
            </a:r>
            <a:endParaRPr lang="zh-CN" altLang="zh-CN" dirty="0"/>
          </a:p>
          <a:p>
            <a:endParaRPr lang="zh-CN" altLang="en-US" dirty="0"/>
          </a:p>
        </p:txBody>
      </p:sp>
    </p:spTree>
    <p:extLst>
      <p:ext uri="{BB962C8B-B14F-4D97-AF65-F5344CB8AC3E}">
        <p14:creationId xmlns:p14="http://schemas.microsoft.com/office/powerpoint/2010/main" val="13940818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矩形: 圆角 8">
            <a:extLst>
              <a:ext uri="{FF2B5EF4-FFF2-40B4-BE49-F238E27FC236}">
                <a16:creationId xmlns:a16="http://schemas.microsoft.com/office/drawing/2014/main" id="{A35E7BC9-DAB3-49D7-B416-C62DD9DA6223}"/>
              </a:ext>
            </a:extLst>
          </p:cNvPr>
          <p:cNvSpPr/>
          <p:nvPr/>
        </p:nvSpPr>
        <p:spPr>
          <a:xfrm>
            <a:off x="122649" y="136710"/>
            <a:ext cx="3865755" cy="389436"/>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E169AC3-231C-496D-897A-15478BE580C9}"/>
              </a:ext>
            </a:extLst>
          </p:cNvPr>
          <p:cNvSpPr/>
          <p:nvPr/>
        </p:nvSpPr>
        <p:spPr>
          <a:xfrm>
            <a:off x="721180" y="808982"/>
            <a:ext cx="3421740" cy="2996218"/>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24BDA92A-2242-4831-9BFB-F3F81E0EBC91}"/>
              </a:ext>
            </a:extLst>
          </p:cNvPr>
          <p:cNvSpPr txBox="1"/>
          <p:nvPr/>
        </p:nvSpPr>
        <p:spPr>
          <a:xfrm>
            <a:off x="4572000" y="966026"/>
            <a:ext cx="1732277" cy="507831"/>
          </a:xfrm>
          <a:prstGeom prst="rect">
            <a:avLst/>
          </a:prstGeom>
          <a:noFill/>
        </p:spPr>
        <p:txBody>
          <a:bodyPr wrap="square" rtlCol="0">
            <a:spAutoFit/>
          </a:bodyPr>
          <a:lstStyle/>
          <a:p>
            <a:r>
              <a:rPr lang="en-US" altLang="zh-CN" dirty="0"/>
              <a:t>1. Enter the product details page</a:t>
            </a:r>
            <a:endParaRPr lang="zh-CN" altLang="en-US" dirty="0"/>
          </a:p>
        </p:txBody>
      </p:sp>
      <p:sp>
        <p:nvSpPr>
          <p:cNvPr id="13" name="文本框 12">
            <a:extLst>
              <a:ext uri="{FF2B5EF4-FFF2-40B4-BE49-F238E27FC236}">
                <a16:creationId xmlns:a16="http://schemas.microsoft.com/office/drawing/2014/main" id="{53F5D8C8-27AB-4F33-88E6-BD3B0EC378B0}"/>
              </a:ext>
            </a:extLst>
          </p:cNvPr>
          <p:cNvSpPr txBox="1"/>
          <p:nvPr/>
        </p:nvSpPr>
        <p:spPr>
          <a:xfrm>
            <a:off x="4572000" y="1947712"/>
            <a:ext cx="1964989" cy="507831"/>
          </a:xfrm>
          <a:prstGeom prst="rect">
            <a:avLst/>
          </a:prstGeom>
          <a:noFill/>
        </p:spPr>
        <p:txBody>
          <a:bodyPr wrap="square" rtlCol="0">
            <a:spAutoFit/>
          </a:bodyPr>
          <a:lstStyle/>
          <a:p>
            <a:r>
              <a:rPr lang="en-US" altLang="zh-CN" dirty="0"/>
              <a:t>2. Enter the statement the user wants to express</a:t>
            </a:r>
            <a:endParaRPr lang="zh-CN" altLang="en-US" dirty="0"/>
          </a:p>
        </p:txBody>
      </p:sp>
      <p:sp>
        <p:nvSpPr>
          <p:cNvPr id="14" name="文本框 13">
            <a:extLst>
              <a:ext uri="{FF2B5EF4-FFF2-40B4-BE49-F238E27FC236}">
                <a16:creationId xmlns:a16="http://schemas.microsoft.com/office/drawing/2014/main" id="{4A474A34-F0C8-4F15-BFE6-EB8963414201}"/>
              </a:ext>
            </a:extLst>
          </p:cNvPr>
          <p:cNvSpPr txBox="1"/>
          <p:nvPr/>
        </p:nvSpPr>
        <p:spPr>
          <a:xfrm>
            <a:off x="4572000" y="2847480"/>
            <a:ext cx="2110615" cy="923330"/>
          </a:xfrm>
          <a:prstGeom prst="rect">
            <a:avLst/>
          </a:prstGeom>
          <a:noFill/>
        </p:spPr>
        <p:txBody>
          <a:bodyPr wrap="square" rtlCol="0">
            <a:spAutoFit/>
          </a:bodyPr>
          <a:lstStyle/>
          <a:p>
            <a:r>
              <a:rPr lang="en-US" altLang="zh-CN" dirty="0"/>
              <a:t>3. Click on the comment to show that the comment was successful</a:t>
            </a:r>
            <a:endParaRPr lang="zh-CN" altLang="zh-CN" dirty="0"/>
          </a:p>
          <a:p>
            <a:endParaRPr lang="zh-CN" altLang="en-US" dirty="0"/>
          </a:p>
        </p:txBody>
      </p:sp>
      <p:pic>
        <p:nvPicPr>
          <p:cNvPr id="15" name="图片 14">
            <a:extLst>
              <a:ext uri="{FF2B5EF4-FFF2-40B4-BE49-F238E27FC236}">
                <a16:creationId xmlns:a16="http://schemas.microsoft.com/office/drawing/2014/main" id="{2A43FD83-DB25-4C4C-BED3-A937B0036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091" y="817070"/>
            <a:ext cx="3421740" cy="2996217"/>
          </a:xfrm>
          <a:prstGeom prst="rect">
            <a:avLst/>
          </a:prstGeom>
        </p:spPr>
      </p:pic>
      <p:sp>
        <p:nvSpPr>
          <p:cNvPr id="16" name="文本框 15">
            <a:extLst>
              <a:ext uri="{FF2B5EF4-FFF2-40B4-BE49-F238E27FC236}">
                <a16:creationId xmlns:a16="http://schemas.microsoft.com/office/drawing/2014/main" id="{C98CAEDE-ECC5-439E-86A8-E7D77AFB73C5}"/>
              </a:ext>
            </a:extLst>
          </p:cNvPr>
          <p:cNvSpPr txBox="1"/>
          <p:nvPr/>
        </p:nvSpPr>
        <p:spPr>
          <a:xfrm>
            <a:off x="242330" y="110647"/>
            <a:ext cx="2693366" cy="830997"/>
          </a:xfrm>
          <a:prstGeom prst="rect">
            <a:avLst/>
          </a:prstGeom>
          <a:noFill/>
        </p:spPr>
        <p:txBody>
          <a:bodyPr wrap="none" rtlCol="0">
            <a:spAutoFit/>
            <a:scene3d>
              <a:camera prst="orthographicFront"/>
              <a:lightRig rig="threePt" dir="t"/>
            </a:scene3d>
            <a:sp3d contourW="12700"/>
          </a:bodyPr>
          <a:lstStyle/>
          <a:p>
            <a:r>
              <a:rPr lang="en-US" altLang="zh-CN" sz="2000" b="1" i="1" dirty="0">
                <a:solidFill>
                  <a:schemeClr val="accent1">
                    <a:lumMod val="75000"/>
                  </a:schemeClr>
                </a:solidFill>
                <a:latin typeface="Century Gothic" panose="020B0502020202020204" pitchFamily="34" charset="0"/>
              </a:rPr>
              <a:t>Function: comments</a:t>
            </a:r>
          </a:p>
          <a:p>
            <a:endParaRPr lang="zh-CN" altLang="en-US" sz="2800" b="1" i="1" dirty="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26387706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10" name="矩形 9">
            <a:extLst>
              <a:ext uri="{FF2B5EF4-FFF2-40B4-BE49-F238E27FC236}">
                <a16:creationId xmlns:a16="http://schemas.microsoft.com/office/drawing/2014/main" id="{9E169AC3-231C-496D-897A-15478BE580C9}"/>
              </a:ext>
            </a:extLst>
          </p:cNvPr>
          <p:cNvSpPr/>
          <p:nvPr/>
        </p:nvSpPr>
        <p:spPr>
          <a:xfrm>
            <a:off x="316939" y="690464"/>
            <a:ext cx="3453872" cy="3820576"/>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26" name="图片 1">
            <a:extLst>
              <a:ext uri="{FF2B5EF4-FFF2-40B4-BE49-F238E27FC236}">
                <a16:creationId xmlns:a16="http://schemas.microsoft.com/office/drawing/2014/main" id="{1E2420A3-DCFD-4806-829C-E33F39095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39" y="690464"/>
            <a:ext cx="3453872" cy="382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71C66841-FC23-4A30-8D86-2260060CF70A}"/>
              </a:ext>
            </a:extLst>
          </p:cNvPr>
          <p:cNvSpPr/>
          <p:nvPr/>
        </p:nvSpPr>
        <p:spPr>
          <a:xfrm>
            <a:off x="4572000" y="899522"/>
            <a:ext cx="4252420" cy="3344455"/>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a:extLst>
              <a:ext uri="{FF2B5EF4-FFF2-40B4-BE49-F238E27FC236}">
                <a16:creationId xmlns:a16="http://schemas.microsoft.com/office/drawing/2014/main" id="{62F25475-3826-4446-92C7-DC65854258EF}"/>
              </a:ext>
            </a:extLst>
          </p:cNvPr>
          <p:cNvPicPr>
            <a:picLocks noChangeAspect="1"/>
          </p:cNvPicPr>
          <p:nvPr/>
        </p:nvPicPr>
        <p:blipFill>
          <a:blip r:embed="rId5"/>
          <a:stretch>
            <a:fillRect/>
          </a:stretch>
        </p:blipFill>
        <p:spPr>
          <a:xfrm>
            <a:off x="4572000" y="899522"/>
            <a:ext cx="4252420" cy="3344454"/>
          </a:xfrm>
          <a:prstGeom prst="rect">
            <a:avLst/>
          </a:prstGeom>
        </p:spPr>
      </p:pic>
    </p:spTree>
    <p:extLst>
      <p:ext uri="{BB962C8B-B14F-4D97-AF65-F5344CB8AC3E}">
        <p14:creationId xmlns:p14="http://schemas.microsoft.com/office/powerpoint/2010/main" val="18843670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10" name="矩形 9">
            <a:extLst>
              <a:ext uri="{FF2B5EF4-FFF2-40B4-BE49-F238E27FC236}">
                <a16:creationId xmlns:a16="http://schemas.microsoft.com/office/drawing/2014/main" id="{9E169AC3-231C-496D-897A-15478BE580C9}"/>
              </a:ext>
            </a:extLst>
          </p:cNvPr>
          <p:cNvSpPr/>
          <p:nvPr/>
        </p:nvSpPr>
        <p:spPr>
          <a:xfrm>
            <a:off x="316939" y="690464"/>
            <a:ext cx="3453872" cy="3820576"/>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50" name="图片 3">
            <a:extLst>
              <a:ext uri="{FF2B5EF4-FFF2-40B4-BE49-F238E27FC236}">
                <a16:creationId xmlns:a16="http://schemas.microsoft.com/office/drawing/2014/main" id="{E1052073-C9AA-41BC-966D-E48F8C7BE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39" y="690464"/>
            <a:ext cx="3453871" cy="382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29FC1C9D-C932-4016-A716-B4BAFFF292FD}"/>
              </a:ext>
            </a:extLst>
          </p:cNvPr>
          <p:cNvSpPr/>
          <p:nvPr/>
        </p:nvSpPr>
        <p:spPr>
          <a:xfrm>
            <a:off x="4841041" y="690464"/>
            <a:ext cx="3453872" cy="3820576"/>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9E3A46B0-9CEB-4FBF-8994-F4A43FF5A935}"/>
              </a:ext>
            </a:extLst>
          </p:cNvPr>
          <p:cNvPicPr>
            <a:picLocks noChangeAspect="1"/>
          </p:cNvPicPr>
          <p:nvPr/>
        </p:nvPicPr>
        <p:blipFill>
          <a:blip r:embed="rId5"/>
          <a:stretch>
            <a:fillRect/>
          </a:stretch>
        </p:blipFill>
        <p:spPr>
          <a:xfrm>
            <a:off x="4841040" y="690464"/>
            <a:ext cx="3453872" cy="3820576"/>
          </a:xfrm>
          <a:prstGeom prst="rect">
            <a:avLst/>
          </a:prstGeom>
        </p:spPr>
      </p:pic>
    </p:spTree>
    <p:extLst>
      <p:ext uri="{BB962C8B-B14F-4D97-AF65-F5344CB8AC3E}">
        <p14:creationId xmlns:p14="http://schemas.microsoft.com/office/powerpoint/2010/main" val="15654122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10" name="矩形 9">
            <a:extLst>
              <a:ext uri="{FF2B5EF4-FFF2-40B4-BE49-F238E27FC236}">
                <a16:creationId xmlns:a16="http://schemas.microsoft.com/office/drawing/2014/main" id="{9E169AC3-231C-496D-897A-15478BE580C9}"/>
              </a:ext>
            </a:extLst>
          </p:cNvPr>
          <p:cNvSpPr/>
          <p:nvPr/>
        </p:nvSpPr>
        <p:spPr>
          <a:xfrm>
            <a:off x="725705" y="751424"/>
            <a:ext cx="5718638" cy="3820576"/>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74" name="图片 5">
            <a:extLst>
              <a:ext uri="{FF2B5EF4-FFF2-40B4-BE49-F238E27FC236}">
                <a16:creationId xmlns:a16="http://schemas.microsoft.com/office/drawing/2014/main" id="{26795E61-DF64-49A6-A5F5-920A320D2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7" y="751423"/>
            <a:ext cx="5718636" cy="382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8079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2DE66B7-202F-482C-9A15-B2EC52D59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405" y="347259"/>
            <a:ext cx="7709210" cy="4423957"/>
          </a:xfrm>
          <a:prstGeom prst="rect">
            <a:avLst/>
          </a:prstGeom>
        </p:spPr>
      </p:pic>
      <p:sp>
        <p:nvSpPr>
          <p:cNvPr id="93" name="矩形 92">
            <a:extLst>
              <a:ext uri="{FF2B5EF4-FFF2-40B4-BE49-F238E27FC236}">
                <a16:creationId xmlns:a16="http://schemas.microsoft.com/office/drawing/2014/main" id="{5C5A02B4-8189-447B-AF33-6A3BB73FAC34}"/>
              </a:ext>
            </a:extLst>
          </p:cNvPr>
          <p:cNvSpPr/>
          <p:nvPr/>
        </p:nvSpPr>
        <p:spPr>
          <a:xfrm>
            <a:off x="704401" y="347259"/>
            <a:ext cx="7709210" cy="4423957"/>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03036C23-6802-4F91-A643-DBEF2704244A}"/>
              </a:ext>
            </a:extLst>
          </p:cNvPr>
          <p:cNvSpPr txBox="1"/>
          <p:nvPr/>
        </p:nvSpPr>
        <p:spPr>
          <a:xfrm>
            <a:off x="1508503" y="1288750"/>
            <a:ext cx="6101005" cy="1323439"/>
          </a:xfrm>
          <a:prstGeom prst="rect">
            <a:avLst/>
          </a:prstGeom>
          <a:noFill/>
        </p:spPr>
        <p:txBody>
          <a:bodyPr wrap="square" rtlCol="0">
            <a:spAutoFit/>
          </a:bodyPr>
          <a:lstStyle/>
          <a:p>
            <a:pPr algn="ctr"/>
            <a:r>
              <a:rPr lang="en-US" altLang="zh-CN" sz="4000" dirty="0">
                <a:solidFill>
                  <a:schemeClr val="bg1">
                    <a:lumMod val="50000"/>
                  </a:schemeClr>
                </a:solidFill>
                <a:latin typeface="Typoliner-RW Light" pitchFamily="2" charset="0"/>
                <a:cs typeface="+mn-ea"/>
                <a:sym typeface="+mn-lt"/>
              </a:rPr>
              <a:t>THANK YOU FOR YOUR WATCHING</a:t>
            </a:r>
            <a:endParaRPr lang="zh-CN" altLang="en-US" sz="4000" dirty="0">
              <a:solidFill>
                <a:schemeClr val="bg1">
                  <a:lumMod val="50000"/>
                </a:schemeClr>
              </a:solidFill>
              <a:latin typeface="Typoliner-RW Light" pitchFamily="2" charset="0"/>
              <a:cs typeface="+mn-ea"/>
              <a:sym typeface="+mn-lt"/>
            </a:endParaRPr>
          </a:p>
        </p:txBody>
      </p:sp>
      <p:cxnSp>
        <p:nvCxnSpPr>
          <p:cNvPr id="16" name="直接连接符 15">
            <a:extLst>
              <a:ext uri="{FF2B5EF4-FFF2-40B4-BE49-F238E27FC236}">
                <a16:creationId xmlns:a16="http://schemas.microsoft.com/office/drawing/2014/main" id="{F9BEE746-AA3E-490C-BD0C-D4459D3E1DC6}"/>
              </a:ext>
            </a:extLst>
          </p:cNvPr>
          <p:cNvCxnSpPr>
            <a:cxnSpLocks/>
          </p:cNvCxnSpPr>
          <p:nvPr/>
        </p:nvCxnSpPr>
        <p:spPr>
          <a:xfrm>
            <a:off x="1023323" y="2594723"/>
            <a:ext cx="7196246" cy="6740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0122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outVertic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B4539696-3E5A-4E61-9AA1-52D937857235}"/>
              </a:ext>
            </a:extLst>
          </p:cNvPr>
          <p:cNvSpPr/>
          <p:nvPr/>
        </p:nvSpPr>
        <p:spPr>
          <a:xfrm>
            <a:off x="1252969" y="550008"/>
            <a:ext cx="6129421" cy="3897157"/>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en-US" altLang="zh-CN" sz="1400" b="1" i="1" dirty="0">
              <a:solidFill>
                <a:schemeClr val="accent1">
                  <a:lumMod val="75000"/>
                </a:schemeClr>
              </a:solidFill>
            </a:endParaRPr>
          </a:p>
        </p:txBody>
      </p:sp>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矩形 8">
            <a:extLst>
              <a:ext uri="{FF2B5EF4-FFF2-40B4-BE49-F238E27FC236}">
                <a16:creationId xmlns:a16="http://schemas.microsoft.com/office/drawing/2014/main" id="{6A33F811-6BF0-4030-9D95-FB61F6EF3045}"/>
              </a:ext>
            </a:extLst>
          </p:cNvPr>
          <p:cNvSpPr/>
          <p:nvPr/>
        </p:nvSpPr>
        <p:spPr>
          <a:xfrm>
            <a:off x="1337190" y="992885"/>
            <a:ext cx="6129421" cy="3011402"/>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i="1" dirty="0">
                <a:solidFill>
                  <a:schemeClr val="tx1">
                    <a:lumMod val="65000"/>
                    <a:lumOff val="35000"/>
                  </a:schemeClr>
                </a:solidFill>
                <a:latin typeface="Century Gothic" panose="020B0502020202020204" pitchFamily="34" charset="0"/>
              </a:rPr>
              <a:t>	Our program is to provide students with a good platform for product rental information exchange, to help them solve the problem of accumulating idle products in their hands, and to enjoy life without spending a lot of money. There are a lot of websites available for renting goods, but there are few websites for college students to rent products in </a:t>
            </a:r>
            <a:r>
              <a:rPr lang="en-US" altLang="zh-CN" sz="2000" i="1" dirty="0" err="1">
                <a:solidFill>
                  <a:schemeClr val="tx1">
                    <a:lumMod val="65000"/>
                    <a:lumOff val="35000"/>
                  </a:schemeClr>
                </a:solidFill>
                <a:latin typeface="Century Gothic" panose="020B0502020202020204" pitchFamily="34" charset="0"/>
              </a:rPr>
              <a:t>Sias</a:t>
            </a:r>
            <a:r>
              <a:rPr lang="en-US" altLang="zh-CN" sz="2000" i="1" dirty="0">
                <a:solidFill>
                  <a:schemeClr val="tx1">
                    <a:lumMod val="65000"/>
                    <a:lumOff val="35000"/>
                  </a:schemeClr>
                </a:solidFill>
                <a:latin typeface="Century Gothic" panose="020B0502020202020204" pitchFamily="34" charset="0"/>
              </a:rPr>
              <a:t> </a:t>
            </a:r>
            <a:r>
              <a:rPr lang="en-US" altLang="zh-CN" sz="2000" dirty="0">
                <a:solidFill>
                  <a:schemeClr val="tx1">
                    <a:lumMod val="65000"/>
                    <a:lumOff val="35000"/>
                  </a:schemeClr>
                </a:solidFill>
                <a:latin typeface="Arial Rounded MT Bold" panose="020F0704030504030204" pitchFamily="34" charset="0"/>
              </a:rPr>
              <a:t>	</a:t>
            </a:r>
            <a:endParaRPr lang="zh-CN" altLang="en-US" sz="2000" dirty="0">
              <a:solidFill>
                <a:schemeClr val="tx1">
                  <a:lumMod val="65000"/>
                  <a:lumOff val="35000"/>
                </a:schemeClr>
              </a:solidFill>
              <a:latin typeface="Arial Rounded MT Bold" panose="020F0704030504030204" pitchFamily="34" charset="0"/>
            </a:endParaRPr>
          </a:p>
        </p:txBody>
      </p:sp>
      <p:sp>
        <p:nvSpPr>
          <p:cNvPr id="10" name="文本框 9">
            <a:extLst>
              <a:ext uri="{FF2B5EF4-FFF2-40B4-BE49-F238E27FC236}">
                <a16:creationId xmlns:a16="http://schemas.microsoft.com/office/drawing/2014/main" id="{5CCDA5B2-64BE-47B2-9DB8-603B5A2A8422}"/>
              </a:ext>
            </a:extLst>
          </p:cNvPr>
          <p:cNvSpPr txBox="1"/>
          <p:nvPr/>
        </p:nvSpPr>
        <p:spPr>
          <a:xfrm>
            <a:off x="927265" y="52453"/>
            <a:ext cx="6276077" cy="523220"/>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lumMod val="75000"/>
                  </a:schemeClr>
                </a:solidFill>
                <a:latin typeface="Century Gothic" panose="020B0502020202020204" pitchFamily="34" charset="0"/>
              </a:rPr>
              <a:t>Our program</a:t>
            </a:r>
            <a:r>
              <a:rPr lang="zh-CN" altLang="en-US" sz="2800" b="1" dirty="0">
                <a:solidFill>
                  <a:schemeClr val="accent1">
                    <a:lumMod val="75000"/>
                  </a:schemeClr>
                </a:solidFill>
                <a:latin typeface="Century Gothic" panose="020B0502020202020204" pitchFamily="34" charset="0"/>
              </a:rPr>
              <a:t>：</a:t>
            </a:r>
            <a:r>
              <a:rPr lang="en-US" altLang="zh-CN" sz="2800" i="1" dirty="0">
                <a:solidFill>
                  <a:schemeClr val="tx1">
                    <a:lumMod val="65000"/>
                    <a:lumOff val="35000"/>
                  </a:schemeClr>
                </a:solidFill>
                <a:latin typeface="Century Gothic" panose="020B0502020202020204" pitchFamily="34" charset="0"/>
              </a:rPr>
              <a:t> </a:t>
            </a:r>
            <a:r>
              <a:rPr lang="en-US" altLang="zh-CN" sz="2800" i="1" dirty="0" err="1">
                <a:solidFill>
                  <a:schemeClr val="tx1">
                    <a:lumMod val="65000"/>
                    <a:lumOff val="35000"/>
                  </a:schemeClr>
                </a:solidFill>
                <a:latin typeface="Century Gothic" panose="020B0502020202020204" pitchFamily="34" charset="0"/>
              </a:rPr>
              <a:t>Sias</a:t>
            </a:r>
            <a:r>
              <a:rPr lang="en-US" altLang="zh-CN" sz="2800" i="1" dirty="0">
                <a:solidFill>
                  <a:schemeClr val="tx1">
                    <a:lumMod val="65000"/>
                    <a:lumOff val="35000"/>
                  </a:schemeClr>
                </a:solidFill>
                <a:latin typeface="Century Gothic" panose="020B0502020202020204" pitchFamily="34" charset="0"/>
              </a:rPr>
              <a:t> Rental Platform</a:t>
            </a:r>
            <a:endParaRPr lang="zh-CN" altLang="en-US" sz="2800" b="1" dirty="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314866419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B4539696-3E5A-4E61-9AA1-52D937857235}"/>
              </a:ext>
            </a:extLst>
          </p:cNvPr>
          <p:cNvSpPr/>
          <p:nvPr/>
        </p:nvSpPr>
        <p:spPr>
          <a:xfrm>
            <a:off x="1252969" y="550008"/>
            <a:ext cx="6129421" cy="3897157"/>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en-US" altLang="zh-CN" sz="1400" b="1" i="1" dirty="0">
              <a:solidFill>
                <a:schemeClr val="accent1">
                  <a:lumMod val="75000"/>
                </a:schemeClr>
              </a:solidFill>
            </a:endParaRPr>
          </a:p>
        </p:txBody>
      </p:sp>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矩形 8">
            <a:extLst>
              <a:ext uri="{FF2B5EF4-FFF2-40B4-BE49-F238E27FC236}">
                <a16:creationId xmlns:a16="http://schemas.microsoft.com/office/drawing/2014/main" id="{6A33F811-6BF0-4030-9D95-FB61F6EF3045}"/>
              </a:ext>
            </a:extLst>
          </p:cNvPr>
          <p:cNvSpPr/>
          <p:nvPr/>
        </p:nvSpPr>
        <p:spPr>
          <a:xfrm>
            <a:off x="1761610" y="823996"/>
            <a:ext cx="7672762" cy="3897157"/>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i="1" dirty="0">
                <a:solidFill>
                  <a:schemeClr val="accent1">
                    <a:lumMod val="75000"/>
                  </a:schemeClr>
                </a:solidFill>
                <a:latin typeface="Calibri Light" panose="020F0302020204030204" pitchFamily="34" charset="0"/>
                <a:cs typeface="Calibri Light" panose="020F0302020204030204" pitchFamily="34" charset="0"/>
              </a:rPr>
              <a:t>Manage personal information </a:t>
            </a:r>
          </a:p>
          <a:p>
            <a:pPr>
              <a:lnSpc>
                <a:spcPct val="120000"/>
              </a:lnSpc>
            </a:pPr>
            <a:r>
              <a:rPr lang="en-US" altLang="zh-CN" sz="2000" b="1" i="1" dirty="0">
                <a:solidFill>
                  <a:schemeClr val="accent1">
                    <a:lumMod val="75000"/>
                  </a:schemeClr>
                </a:solidFill>
                <a:latin typeface="Calibri Light" panose="020F0302020204030204" pitchFamily="34" charset="0"/>
                <a:cs typeface="Calibri Light" panose="020F0302020204030204" pitchFamily="34" charset="0"/>
              </a:rPr>
              <a:t>Publish goods</a:t>
            </a:r>
          </a:p>
          <a:p>
            <a:pPr>
              <a:lnSpc>
                <a:spcPct val="120000"/>
              </a:lnSpc>
            </a:pPr>
            <a:r>
              <a:rPr lang="en-US" altLang="zh-CN" sz="2000" b="1" i="1" dirty="0">
                <a:solidFill>
                  <a:schemeClr val="accent1">
                    <a:lumMod val="75000"/>
                  </a:schemeClr>
                </a:solidFill>
                <a:latin typeface="Calibri Light" panose="020F0302020204030204" pitchFamily="34" charset="0"/>
                <a:cs typeface="Calibri Light" panose="020F0302020204030204" pitchFamily="34" charset="0"/>
              </a:rPr>
              <a:t>Delete/Modify product</a:t>
            </a:r>
          </a:p>
          <a:p>
            <a:pPr>
              <a:lnSpc>
                <a:spcPct val="120000"/>
              </a:lnSpc>
            </a:pPr>
            <a:r>
              <a:rPr lang="en-US" altLang="zh-CN" sz="2000" b="1" i="1" dirty="0">
                <a:solidFill>
                  <a:schemeClr val="accent1">
                    <a:lumMod val="75000"/>
                  </a:schemeClr>
                </a:solidFill>
                <a:latin typeface="Calibri Light" panose="020F0302020204030204" pitchFamily="34" charset="0"/>
                <a:cs typeface="Calibri Light" panose="020F0302020204030204" pitchFamily="34" charset="0"/>
              </a:rPr>
              <a:t>Search and view goods </a:t>
            </a:r>
          </a:p>
          <a:p>
            <a:pPr>
              <a:lnSpc>
                <a:spcPct val="120000"/>
              </a:lnSpc>
            </a:pPr>
            <a:r>
              <a:rPr lang="en-US" altLang="zh-CN" sz="2000" b="1" i="1" dirty="0">
                <a:solidFill>
                  <a:schemeClr val="accent1">
                    <a:lumMod val="75000"/>
                  </a:schemeClr>
                </a:solidFill>
                <a:latin typeface="Calibri Light" panose="020F0302020204030204" pitchFamily="34" charset="0"/>
                <a:cs typeface="Calibri Light" panose="020F0302020204030204" pitchFamily="34" charset="0"/>
              </a:rPr>
              <a:t>Favorite Product </a:t>
            </a:r>
          </a:p>
          <a:p>
            <a:pPr>
              <a:lnSpc>
                <a:spcPct val="120000"/>
              </a:lnSpc>
            </a:pPr>
            <a:r>
              <a:rPr lang="en-US" altLang="zh-CN" sz="2000" b="1" i="1" dirty="0">
                <a:solidFill>
                  <a:schemeClr val="accent1">
                    <a:lumMod val="75000"/>
                  </a:schemeClr>
                </a:solidFill>
                <a:latin typeface="Calibri Light" panose="020F0302020204030204" pitchFamily="34" charset="0"/>
                <a:cs typeface="Calibri Light" panose="020F0302020204030204" pitchFamily="34" charset="0"/>
              </a:rPr>
              <a:t>S</a:t>
            </a:r>
            <a:r>
              <a:rPr lang="zh-CN" altLang="zh-CN" sz="2000" b="1" i="1" dirty="0">
                <a:solidFill>
                  <a:schemeClr val="accent1">
                    <a:lumMod val="75000"/>
                  </a:schemeClr>
                </a:solidFill>
                <a:latin typeface="Calibri Light" panose="020F0302020204030204" pitchFamily="34" charset="0"/>
                <a:cs typeface="Calibri Light" panose="020F0302020204030204" pitchFamily="34" charset="0"/>
              </a:rPr>
              <a:t>ettle in the shopping cart</a:t>
            </a:r>
            <a:endParaRPr lang="en-US" altLang="zh-CN" sz="2000" b="1" i="1" dirty="0">
              <a:solidFill>
                <a:schemeClr val="accent1">
                  <a:lumMod val="75000"/>
                </a:schemeClr>
              </a:solidFill>
              <a:latin typeface="Calibri Light" panose="020F0302020204030204" pitchFamily="34" charset="0"/>
              <a:cs typeface="Calibri Light" panose="020F0302020204030204" pitchFamily="34" charset="0"/>
            </a:endParaRPr>
          </a:p>
          <a:p>
            <a:pPr>
              <a:lnSpc>
                <a:spcPct val="120000"/>
              </a:lnSpc>
            </a:pPr>
            <a:r>
              <a:rPr lang="en-US" altLang="zh-CN" sz="2000" b="1" i="1" dirty="0">
                <a:solidFill>
                  <a:schemeClr val="accent1">
                    <a:lumMod val="75000"/>
                  </a:schemeClr>
                </a:solidFill>
                <a:latin typeface="Calibri Light" panose="020F0302020204030204" pitchFamily="34" charset="0"/>
                <a:cs typeface="Calibri Light" panose="020F0302020204030204" pitchFamily="34" charset="0"/>
              </a:rPr>
              <a:t>Comments</a:t>
            </a:r>
          </a:p>
          <a:p>
            <a:pPr>
              <a:lnSpc>
                <a:spcPct val="120000"/>
              </a:lnSpc>
            </a:pPr>
            <a:r>
              <a:rPr lang="en-US" altLang="zh-CN" sz="2000" b="1" i="1" dirty="0">
                <a:solidFill>
                  <a:schemeClr val="accent1">
                    <a:lumMod val="75000"/>
                  </a:schemeClr>
                </a:solidFill>
                <a:latin typeface="Calibri Light" panose="020F0302020204030204" pitchFamily="34" charset="0"/>
                <a:cs typeface="Calibri Light" panose="020F0302020204030204" pitchFamily="34" charset="0"/>
              </a:rPr>
              <a:t>View order status </a:t>
            </a:r>
          </a:p>
          <a:p>
            <a:pPr>
              <a:lnSpc>
                <a:spcPct val="120000"/>
              </a:lnSpc>
            </a:pPr>
            <a:r>
              <a:rPr lang="en-US" altLang="zh-CN" sz="2000" b="1" i="1" dirty="0">
                <a:solidFill>
                  <a:schemeClr val="accent1">
                    <a:lumMod val="75000"/>
                  </a:schemeClr>
                </a:solidFill>
                <a:latin typeface="Calibri Light" panose="020F0302020204030204" pitchFamily="34" charset="0"/>
                <a:cs typeface="Calibri Light" panose="020F0302020204030204" pitchFamily="34" charset="0"/>
              </a:rPr>
              <a:t>Evaluation product</a:t>
            </a:r>
          </a:p>
          <a:p>
            <a:pPr>
              <a:lnSpc>
                <a:spcPct val="120000"/>
              </a:lnSpc>
            </a:pPr>
            <a:r>
              <a:rPr lang="en-US" altLang="zh-CN" sz="2000" dirty="0">
                <a:solidFill>
                  <a:schemeClr val="tx1">
                    <a:lumMod val="65000"/>
                    <a:lumOff val="35000"/>
                  </a:schemeClr>
                </a:solidFill>
                <a:latin typeface="Arial Rounded MT Bold" panose="020F0704030504030204" pitchFamily="34" charset="0"/>
              </a:rPr>
              <a:t>	</a:t>
            </a:r>
            <a:endParaRPr lang="zh-CN" altLang="en-US" sz="2000" dirty="0">
              <a:solidFill>
                <a:schemeClr val="tx1">
                  <a:lumMod val="65000"/>
                  <a:lumOff val="35000"/>
                </a:schemeClr>
              </a:solidFill>
              <a:latin typeface="Arial Rounded MT Bold" panose="020F0704030504030204" pitchFamily="34" charset="0"/>
            </a:endParaRPr>
          </a:p>
        </p:txBody>
      </p:sp>
      <p:sp>
        <p:nvSpPr>
          <p:cNvPr id="10" name="文本框 9">
            <a:extLst>
              <a:ext uri="{FF2B5EF4-FFF2-40B4-BE49-F238E27FC236}">
                <a16:creationId xmlns:a16="http://schemas.microsoft.com/office/drawing/2014/main" id="{5CCDA5B2-64BE-47B2-9DB8-603B5A2A8422}"/>
              </a:ext>
            </a:extLst>
          </p:cNvPr>
          <p:cNvSpPr txBox="1"/>
          <p:nvPr/>
        </p:nvSpPr>
        <p:spPr>
          <a:xfrm>
            <a:off x="927265" y="52453"/>
            <a:ext cx="6963766" cy="523220"/>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lumMod val="75000"/>
                  </a:schemeClr>
                </a:solidFill>
                <a:latin typeface="Century Gothic" panose="020B0502020202020204" pitchFamily="34" charset="0"/>
              </a:rPr>
              <a:t>What are the functions of our program?</a:t>
            </a:r>
            <a:endParaRPr lang="zh-CN" altLang="en-US" sz="2800" b="1" i="1" dirty="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41857974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11" name="矩形 10">
            <a:extLst>
              <a:ext uri="{FF2B5EF4-FFF2-40B4-BE49-F238E27FC236}">
                <a16:creationId xmlns:a16="http://schemas.microsoft.com/office/drawing/2014/main" id="{3E2A60B1-D25F-49BA-B23E-118E9FB0F5E9}"/>
              </a:ext>
            </a:extLst>
          </p:cNvPr>
          <p:cNvSpPr/>
          <p:nvPr/>
        </p:nvSpPr>
        <p:spPr>
          <a:xfrm>
            <a:off x="0" y="0"/>
            <a:ext cx="9144000" cy="2810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119E5D29-6A98-4F15-B8CC-B78581A82B20}"/>
              </a:ext>
            </a:extLst>
          </p:cNvPr>
          <p:cNvSpPr/>
          <p:nvPr/>
        </p:nvSpPr>
        <p:spPr>
          <a:xfrm>
            <a:off x="517358" y="842210"/>
            <a:ext cx="8037096" cy="3344455"/>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ACB70A3F-5D5E-4904-8BCA-23AF926F6C57}"/>
              </a:ext>
            </a:extLst>
          </p:cNvPr>
          <p:cNvSpPr/>
          <p:nvPr/>
        </p:nvSpPr>
        <p:spPr>
          <a:xfrm>
            <a:off x="2766226" y="1431320"/>
            <a:ext cx="3260105" cy="597518"/>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E077AC1B-737F-45FF-80F5-904BA2913AD0}"/>
              </a:ext>
            </a:extLst>
          </p:cNvPr>
          <p:cNvSpPr/>
          <p:nvPr/>
        </p:nvSpPr>
        <p:spPr>
          <a:xfrm>
            <a:off x="6221748" y="3429443"/>
            <a:ext cx="2002413" cy="445921"/>
          </a:xfrm>
          <a:prstGeom prst="roundRect">
            <a:avLst>
              <a:gd name="adj" fmla="val 50000"/>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a:solidFill>
                  <a:schemeClr val="bg2"/>
                </a:solidFill>
                <a:latin typeface="MS UI Gothic" panose="020B0600070205080204" pitchFamily="34" charset="-128"/>
                <a:ea typeface="MS UI Gothic" panose="020B0600070205080204" pitchFamily="34" charset="-128"/>
              </a:rPr>
              <a:t>Palmer</a:t>
            </a:r>
            <a:endParaRPr lang="zh-CN" altLang="en-US" sz="2000" b="1" dirty="0">
              <a:solidFill>
                <a:schemeClr val="bg2"/>
              </a:solidFill>
              <a:latin typeface="MS UI Gothic" panose="020B0600070205080204" pitchFamily="34" charset="-128"/>
              <a:ea typeface="MS UI Gothic" panose="020B0600070205080204" pitchFamily="34" charset="-128"/>
            </a:endParaRPr>
          </a:p>
        </p:txBody>
      </p:sp>
      <p:sp>
        <p:nvSpPr>
          <p:cNvPr id="7" name="文本框 6">
            <a:extLst>
              <a:ext uri="{FF2B5EF4-FFF2-40B4-BE49-F238E27FC236}">
                <a16:creationId xmlns:a16="http://schemas.microsoft.com/office/drawing/2014/main" id="{954334FD-193F-4C03-B5B4-9D3CFA158192}"/>
              </a:ext>
            </a:extLst>
          </p:cNvPr>
          <p:cNvSpPr txBox="1"/>
          <p:nvPr/>
        </p:nvSpPr>
        <p:spPr>
          <a:xfrm>
            <a:off x="2961643" y="1545413"/>
            <a:ext cx="3260105" cy="400110"/>
          </a:xfrm>
          <a:prstGeom prst="rect">
            <a:avLst/>
          </a:prstGeom>
          <a:noFill/>
        </p:spPr>
        <p:txBody>
          <a:bodyPr wrap="square" rtlCol="0">
            <a:spAutoFit/>
          </a:bodyPr>
          <a:lstStyle/>
          <a:p>
            <a:r>
              <a:rPr lang="en-US" altLang="zh-CN" sz="2000" b="1" i="1" dirty="0">
                <a:solidFill>
                  <a:schemeClr val="accent1">
                    <a:lumMod val="75000"/>
                  </a:schemeClr>
                </a:solidFill>
                <a:latin typeface="Century Gothic" panose="020B0502020202020204" pitchFamily="34" charset="0"/>
              </a:rPr>
              <a:t>Function: Registration</a:t>
            </a:r>
            <a:endParaRPr lang="zh-CN" altLang="en-US" sz="2000" dirty="0"/>
          </a:p>
        </p:txBody>
      </p:sp>
    </p:spTree>
    <p:extLst>
      <p:ext uri="{BB962C8B-B14F-4D97-AF65-F5344CB8AC3E}">
        <p14:creationId xmlns:p14="http://schemas.microsoft.com/office/powerpoint/2010/main" val="18128839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矩形: 圆角 8">
            <a:extLst>
              <a:ext uri="{FF2B5EF4-FFF2-40B4-BE49-F238E27FC236}">
                <a16:creationId xmlns:a16="http://schemas.microsoft.com/office/drawing/2014/main" id="{A35E7BC9-DAB3-49D7-B416-C62DD9DA6223}"/>
              </a:ext>
            </a:extLst>
          </p:cNvPr>
          <p:cNvSpPr/>
          <p:nvPr/>
        </p:nvSpPr>
        <p:spPr>
          <a:xfrm>
            <a:off x="122650" y="136710"/>
            <a:ext cx="2516048" cy="389436"/>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E169AC3-231C-496D-897A-15478BE580C9}"/>
              </a:ext>
            </a:extLst>
          </p:cNvPr>
          <p:cNvSpPr/>
          <p:nvPr/>
        </p:nvSpPr>
        <p:spPr>
          <a:xfrm>
            <a:off x="391204" y="625642"/>
            <a:ext cx="3328643" cy="3792353"/>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a:extLst>
              <a:ext uri="{FF2B5EF4-FFF2-40B4-BE49-F238E27FC236}">
                <a16:creationId xmlns:a16="http://schemas.microsoft.com/office/drawing/2014/main" id="{7ADD2049-C534-46AF-A4A0-76077349D489}"/>
              </a:ext>
            </a:extLst>
          </p:cNvPr>
          <p:cNvSpPr/>
          <p:nvPr/>
        </p:nvSpPr>
        <p:spPr>
          <a:xfrm>
            <a:off x="4232591" y="685198"/>
            <a:ext cx="3831545" cy="3859731"/>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F522791-7DBD-4920-9D6B-846EAC1FD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4" y="629434"/>
            <a:ext cx="3340894" cy="3788561"/>
          </a:xfrm>
          <a:prstGeom prst="rect">
            <a:avLst/>
          </a:prstGeom>
        </p:spPr>
      </p:pic>
      <p:sp>
        <p:nvSpPr>
          <p:cNvPr id="2" name="文本框 1">
            <a:extLst>
              <a:ext uri="{FF2B5EF4-FFF2-40B4-BE49-F238E27FC236}">
                <a16:creationId xmlns:a16="http://schemas.microsoft.com/office/drawing/2014/main" id="{2B5BE155-2E45-486E-A711-26B13DEADBCC}"/>
              </a:ext>
            </a:extLst>
          </p:cNvPr>
          <p:cNvSpPr txBox="1"/>
          <p:nvPr/>
        </p:nvSpPr>
        <p:spPr>
          <a:xfrm>
            <a:off x="4458900" y="832812"/>
            <a:ext cx="3378926" cy="3477875"/>
          </a:xfrm>
          <a:prstGeom prst="rect">
            <a:avLst/>
          </a:prstGeom>
          <a:noFill/>
        </p:spPr>
        <p:txBody>
          <a:bodyPr wrap="square" rtlCol="0">
            <a:spAutoFit/>
          </a:bodyPr>
          <a:lstStyle/>
          <a:p>
            <a:r>
              <a:rPr lang="en-US" altLang="zh-CN" sz="2000" dirty="0"/>
              <a:t>	</a:t>
            </a:r>
            <a:r>
              <a:rPr lang="en-US" altLang="zh-CN" sz="2000" i="1" dirty="0"/>
              <a:t>When registering a new user, the system will automatically compare the information entered by the user with the existing database, check whether the user name, mobile phone number and other information is repeated, if repeated, refuse to register, and remind the user to change the registration information</a:t>
            </a:r>
            <a:endParaRPr lang="zh-CN" altLang="en-US" sz="2000" i="1" dirty="0"/>
          </a:p>
        </p:txBody>
      </p:sp>
      <p:sp>
        <p:nvSpPr>
          <p:cNvPr id="5" name="文本框 4">
            <a:extLst>
              <a:ext uri="{FF2B5EF4-FFF2-40B4-BE49-F238E27FC236}">
                <a16:creationId xmlns:a16="http://schemas.microsoft.com/office/drawing/2014/main" id="{03289326-AD6B-42AD-80E8-FD4CD5AD52AF}"/>
              </a:ext>
            </a:extLst>
          </p:cNvPr>
          <p:cNvSpPr txBox="1"/>
          <p:nvPr/>
        </p:nvSpPr>
        <p:spPr>
          <a:xfrm>
            <a:off x="122649" y="156814"/>
            <a:ext cx="2767087" cy="369332"/>
          </a:xfrm>
          <a:prstGeom prst="rect">
            <a:avLst/>
          </a:prstGeom>
          <a:noFill/>
        </p:spPr>
        <p:txBody>
          <a:bodyPr wrap="square" rtlCol="0">
            <a:spAutoFit/>
          </a:bodyPr>
          <a:lstStyle/>
          <a:p>
            <a:r>
              <a:rPr lang="en-US" altLang="zh-CN" sz="1800" b="1" i="1" dirty="0">
                <a:solidFill>
                  <a:schemeClr val="accent1">
                    <a:lumMod val="75000"/>
                  </a:schemeClr>
                </a:solidFill>
                <a:latin typeface="Century Gothic" panose="020B0502020202020204" pitchFamily="34" charset="0"/>
              </a:rPr>
              <a:t>Function: Registration</a:t>
            </a:r>
            <a:endParaRPr lang="zh-CN" altLang="en-US" sz="1800" dirty="0"/>
          </a:p>
        </p:txBody>
      </p:sp>
    </p:spTree>
    <p:extLst>
      <p:ext uri="{BB962C8B-B14F-4D97-AF65-F5344CB8AC3E}">
        <p14:creationId xmlns:p14="http://schemas.microsoft.com/office/powerpoint/2010/main" val="25142037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6BB5BF95-C29D-4223-BB78-2303F8F1585D}"/>
              </a:ext>
            </a:extLst>
          </p:cNvPr>
          <p:cNvSpPr/>
          <p:nvPr/>
        </p:nvSpPr>
        <p:spPr>
          <a:xfrm>
            <a:off x="5782492" y="668956"/>
            <a:ext cx="3015434" cy="1821696"/>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矩形 8">
            <a:extLst>
              <a:ext uri="{FF2B5EF4-FFF2-40B4-BE49-F238E27FC236}">
                <a16:creationId xmlns:a16="http://schemas.microsoft.com/office/drawing/2014/main" id="{4297964A-1509-4B8A-9F22-B0248C92AB53}"/>
              </a:ext>
            </a:extLst>
          </p:cNvPr>
          <p:cNvSpPr/>
          <p:nvPr/>
        </p:nvSpPr>
        <p:spPr>
          <a:xfrm>
            <a:off x="346075" y="668956"/>
            <a:ext cx="5161547" cy="3344455"/>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135E8DA3-7146-4502-8088-0807B2070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075" y="668956"/>
            <a:ext cx="5161547" cy="3344455"/>
          </a:xfrm>
          <a:prstGeom prst="rect">
            <a:avLst/>
          </a:prstGeom>
        </p:spPr>
      </p:pic>
      <p:sp>
        <p:nvSpPr>
          <p:cNvPr id="2" name="文本框 1">
            <a:extLst>
              <a:ext uri="{FF2B5EF4-FFF2-40B4-BE49-F238E27FC236}">
                <a16:creationId xmlns:a16="http://schemas.microsoft.com/office/drawing/2014/main" id="{2FC071B6-F829-4797-BB9A-E11119CCD9A2}"/>
              </a:ext>
            </a:extLst>
          </p:cNvPr>
          <p:cNvSpPr txBox="1"/>
          <p:nvPr/>
        </p:nvSpPr>
        <p:spPr>
          <a:xfrm>
            <a:off x="6167370" y="913911"/>
            <a:ext cx="2245677" cy="1738938"/>
          </a:xfrm>
          <a:prstGeom prst="rect">
            <a:avLst/>
          </a:prstGeom>
          <a:noFill/>
        </p:spPr>
        <p:txBody>
          <a:bodyPr wrap="square" rtlCol="0">
            <a:spAutoFit/>
          </a:bodyPr>
          <a:lstStyle/>
          <a:p>
            <a:r>
              <a:rPr lang="en-US" altLang="zh-CN" sz="1600" dirty="0"/>
              <a:t>	This part of code is the system automatically detects the user registration information.</a:t>
            </a:r>
            <a:br>
              <a:rPr lang="en-US" altLang="zh-CN" dirty="0"/>
            </a:br>
            <a:endParaRPr lang="en-US" altLang="zh-CN" dirty="0"/>
          </a:p>
          <a:p>
            <a:endParaRPr lang="zh-CN" altLang="en-US" dirty="0"/>
          </a:p>
        </p:txBody>
      </p:sp>
    </p:spTree>
    <p:extLst>
      <p:ext uri="{BB962C8B-B14F-4D97-AF65-F5344CB8AC3E}">
        <p14:creationId xmlns:p14="http://schemas.microsoft.com/office/powerpoint/2010/main" val="8199726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11" name="矩形 10">
            <a:extLst>
              <a:ext uri="{FF2B5EF4-FFF2-40B4-BE49-F238E27FC236}">
                <a16:creationId xmlns:a16="http://schemas.microsoft.com/office/drawing/2014/main" id="{3E2A60B1-D25F-49BA-B23E-118E9FB0F5E9}"/>
              </a:ext>
            </a:extLst>
          </p:cNvPr>
          <p:cNvSpPr/>
          <p:nvPr/>
        </p:nvSpPr>
        <p:spPr>
          <a:xfrm>
            <a:off x="0" y="0"/>
            <a:ext cx="9144000" cy="2810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119E5D29-6A98-4F15-B8CC-B78581A82B20}"/>
              </a:ext>
            </a:extLst>
          </p:cNvPr>
          <p:cNvSpPr/>
          <p:nvPr/>
        </p:nvSpPr>
        <p:spPr>
          <a:xfrm>
            <a:off x="517358" y="842210"/>
            <a:ext cx="8037096" cy="3344455"/>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ACB70A3F-5D5E-4904-8BCA-23AF926F6C57}"/>
              </a:ext>
            </a:extLst>
          </p:cNvPr>
          <p:cNvSpPr/>
          <p:nvPr/>
        </p:nvSpPr>
        <p:spPr>
          <a:xfrm>
            <a:off x="1923266" y="1439865"/>
            <a:ext cx="4815840" cy="597518"/>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E077AC1B-737F-45FF-80F5-904BA2913AD0}"/>
              </a:ext>
            </a:extLst>
          </p:cNvPr>
          <p:cNvSpPr/>
          <p:nvPr/>
        </p:nvSpPr>
        <p:spPr>
          <a:xfrm>
            <a:off x="6221748" y="3429443"/>
            <a:ext cx="2002413" cy="445921"/>
          </a:xfrm>
          <a:prstGeom prst="roundRect">
            <a:avLst>
              <a:gd name="adj" fmla="val 50000"/>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a:solidFill>
                  <a:schemeClr val="bg2"/>
                </a:solidFill>
                <a:latin typeface="MS UI Gothic" panose="020B0600070205080204" pitchFamily="34" charset="-128"/>
                <a:ea typeface="MS UI Gothic" panose="020B0600070205080204" pitchFamily="34" charset="-128"/>
              </a:rPr>
              <a:t>William</a:t>
            </a:r>
            <a:endParaRPr lang="zh-CN" altLang="en-US" sz="2000" b="1" dirty="0">
              <a:solidFill>
                <a:schemeClr val="bg2"/>
              </a:solidFill>
              <a:latin typeface="MS UI Gothic" panose="020B0600070205080204" pitchFamily="34" charset="-128"/>
              <a:ea typeface="MS UI Gothic" panose="020B0600070205080204" pitchFamily="34" charset="-128"/>
            </a:endParaRPr>
          </a:p>
        </p:txBody>
      </p:sp>
      <p:sp>
        <p:nvSpPr>
          <p:cNvPr id="7" name="文本框 6">
            <a:extLst>
              <a:ext uri="{FF2B5EF4-FFF2-40B4-BE49-F238E27FC236}">
                <a16:creationId xmlns:a16="http://schemas.microsoft.com/office/drawing/2014/main" id="{1158D1D0-422B-4425-B08D-B9E98D2840C9}"/>
              </a:ext>
            </a:extLst>
          </p:cNvPr>
          <p:cNvSpPr txBox="1"/>
          <p:nvPr/>
        </p:nvSpPr>
        <p:spPr>
          <a:xfrm>
            <a:off x="2176639" y="1534684"/>
            <a:ext cx="4562467" cy="954107"/>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lumMod val="75000"/>
                  </a:schemeClr>
                </a:solidFill>
                <a:latin typeface="Century Gothic" panose="020B0502020202020204" pitchFamily="34" charset="0"/>
              </a:rPr>
              <a:t>Function: MD5 Encryption</a:t>
            </a:r>
          </a:p>
          <a:p>
            <a:endParaRPr lang="zh-CN" altLang="en-US" sz="2800" b="1" i="1" dirty="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41160460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155794-7172-4F99-BA96-84288DB0E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30" y="4134522"/>
            <a:ext cx="2189720" cy="1389830"/>
          </a:xfrm>
          <a:prstGeom prst="rect">
            <a:avLst/>
          </a:prstGeom>
        </p:spPr>
      </p:pic>
      <p:sp>
        <p:nvSpPr>
          <p:cNvPr id="9" name="矩形: 圆角 8">
            <a:extLst>
              <a:ext uri="{FF2B5EF4-FFF2-40B4-BE49-F238E27FC236}">
                <a16:creationId xmlns:a16="http://schemas.microsoft.com/office/drawing/2014/main" id="{A35E7BC9-DAB3-49D7-B416-C62DD9DA6223}"/>
              </a:ext>
            </a:extLst>
          </p:cNvPr>
          <p:cNvSpPr/>
          <p:nvPr/>
        </p:nvSpPr>
        <p:spPr>
          <a:xfrm>
            <a:off x="122649" y="136710"/>
            <a:ext cx="4109717" cy="389436"/>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07DDF05-67DF-41B7-9F65-AAE62F0382D2}"/>
              </a:ext>
            </a:extLst>
          </p:cNvPr>
          <p:cNvSpPr/>
          <p:nvPr/>
        </p:nvSpPr>
        <p:spPr>
          <a:xfrm>
            <a:off x="5121507" y="593522"/>
            <a:ext cx="3602363" cy="42484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8C4141F1-A2F2-471F-94CD-54CF1705ADBE}"/>
              </a:ext>
            </a:extLst>
          </p:cNvPr>
          <p:cNvSpPr/>
          <p:nvPr/>
        </p:nvSpPr>
        <p:spPr>
          <a:xfrm>
            <a:off x="351327" y="608218"/>
            <a:ext cx="3602363" cy="3859731"/>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DB8261F-6508-44B1-90CA-DAC3DD6B833C}"/>
              </a:ext>
            </a:extLst>
          </p:cNvPr>
          <p:cNvSpPr txBox="1"/>
          <p:nvPr/>
        </p:nvSpPr>
        <p:spPr>
          <a:xfrm>
            <a:off x="574638" y="710735"/>
            <a:ext cx="3022248" cy="3539430"/>
          </a:xfrm>
          <a:prstGeom prst="rect">
            <a:avLst/>
          </a:prstGeom>
          <a:noFill/>
        </p:spPr>
        <p:txBody>
          <a:bodyPr wrap="square" rtlCol="0">
            <a:spAutoFit/>
          </a:bodyPr>
          <a:lstStyle/>
          <a:p>
            <a:r>
              <a:rPr lang="en-US" altLang="zh-CN" dirty="0"/>
              <a:t>	</a:t>
            </a:r>
            <a:r>
              <a:rPr lang="en-US" altLang="zh-CN" sz="1600" dirty="0"/>
              <a:t>As a service provider, the security of the user's personal information is very important to us. We use the MD5 encryption algorithm to save the user's password. During the encryption process, the user's password will be generated by a specific algorithm to generate a fixed length MD5 encrypted string. And this encryption process is almost irreversible, and it is fully automated, so it can fully protect user password security issues.</a:t>
            </a:r>
            <a:endParaRPr lang="zh-CN" altLang="zh-CN" sz="1600" dirty="0"/>
          </a:p>
        </p:txBody>
      </p:sp>
      <p:sp>
        <p:nvSpPr>
          <p:cNvPr id="7" name="文本框 6">
            <a:extLst>
              <a:ext uri="{FF2B5EF4-FFF2-40B4-BE49-F238E27FC236}">
                <a16:creationId xmlns:a16="http://schemas.microsoft.com/office/drawing/2014/main" id="{4C8EC1F9-F115-487D-9099-80294A3F5D5C}"/>
              </a:ext>
            </a:extLst>
          </p:cNvPr>
          <p:cNvSpPr txBox="1"/>
          <p:nvPr/>
        </p:nvSpPr>
        <p:spPr>
          <a:xfrm>
            <a:off x="122649" y="110647"/>
            <a:ext cx="3239990" cy="400110"/>
          </a:xfrm>
          <a:prstGeom prst="rect">
            <a:avLst/>
          </a:prstGeom>
          <a:noFill/>
        </p:spPr>
        <p:txBody>
          <a:bodyPr wrap="none" rtlCol="0">
            <a:spAutoFit/>
            <a:scene3d>
              <a:camera prst="orthographicFront"/>
              <a:lightRig rig="threePt" dir="t"/>
            </a:scene3d>
            <a:sp3d contourW="12700"/>
          </a:bodyPr>
          <a:lstStyle/>
          <a:p>
            <a:r>
              <a:rPr lang="en-US" altLang="zh-CN" sz="2000" b="1" i="1" dirty="0">
                <a:solidFill>
                  <a:schemeClr val="accent1">
                    <a:lumMod val="75000"/>
                  </a:schemeClr>
                </a:solidFill>
                <a:latin typeface="Century Gothic" panose="020B0502020202020204" pitchFamily="34" charset="0"/>
              </a:rPr>
              <a:t>Function:MD5 Encryption</a:t>
            </a:r>
            <a:endParaRPr lang="zh-CN" altLang="en-US" sz="2800" b="1" i="1" dirty="0">
              <a:solidFill>
                <a:schemeClr val="accent1">
                  <a:lumMod val="75000"/>
                </a:schemeClr>
              </a:solidFill>
              <a:latin typeface="Century Gothic" panose="020B0502020202020204" pitchFamily="34" charset="0"/>
            </a:endParaRPr>
          </a:p>
        </p:txBody>
      </p:sp>
      <p:pic>
        <p:nvPicPr>
          <p:cNvPr id="16" name="图片 15">
            <a:extLst>
              <a:ext uri="{FF2B5EF4-FFF2-40B4-BE49-F238E27FC236}">
                <a16:creationId xmlns:a16="http://schemas.microsoft.com/office/drawing/2014/main" id="{471DF5C8-A2CD-4932-A87F-3178BF903A7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21506" y="588793"/>
            <a:ext cx="3602363" cy="4248443"/>
          </a:xfrm>
          <a:prstGeom prst="rect">
            <a:avLst/>
          </a:prstGeom>
          <a:noFill/>
          <a:ln>
            <a:noFill/>
          </a:ln>
        </p:spPr>
      </p:pic>
      <p:sp>
        <p:nvSpPr>
          <p:cNvPr id="22" name="文本框 21">
            <a:extLst>
              <a:ext uri="{FF2B5EF4-FFF2-40B4-BE49-F238E27FC236}">
                <a16:creationId xmlns:a16="http://schemas.microsoft.com/office/drawing/2014/main" id="{8DD87383-A792-461D-B6C3-6729A1BCE4F5}"/>
              </a:ext>
            </a:extLst>
          </p:cNvPr>
          <p:cNvSpPr txBox="1"/>
          <p:nvPr/>
        </p:nvSpPr>
        <p:spPr>
          <a:xfrm>
            <a:off x="5121505" y="272229"/>
            <a:ext cx="914400" cy="507831"/>
          </a:xfrm>
          <a:prstGeom prst="rect">
            <a:avLst/>
          </a:prstGeom>
          <a:noFill/>
        </p:spPr>
        <p:txBody>
          <a:bodyPr wrap="square" rtlCol="0">
            <a:spAutoFit/>
          </a:bodyPr>
          <a:lstStyle/>
          <a:p>
            <a:r>
              <a:rPr lang="en-US" altLang="zh-CN" dirty="0"/>
              <a:t>Md5 class</a:t>
            </a:r>
            <a:endParaRPr lang="zh-CN" altLang="zh-CN" dirty="0"/>
          </a:p>
          <a:p>
            <a:endParaRPr lang="zh-CN" altLang="en-US" dirty="0"/>
          </a:p>
        </p:txBody>
      </p:sp>
    </p:spTree>
    <p:extLst>
      <p:ext uri="{BB962C8B-B14F-4D97-AF65-F5344CB8AC3E}">
        <p14:creationId xmlns:p14="http://schemas.microsoft.com/office/powerpoint/2010/main" val="26824973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4BB296F-8C5D-4E22-9F65-747105BCB538"/>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fb18e64b-9ce1-f854-bea8-6b5e138156dc"/>
</p:tagLst>
</file>

<file path=ppt/theme/theme1.xml><?xml version="1.0" encoding="utf-8"?>
<a:theme xmlns:a="http://schemas.openxmlformats.org/drawingml/2006/main" name="千图网海量PPT模板www.58pic.com​​​">
  <a:themeElements>
    <a:clrScheme name="深蓝质感1">
      <a:dk1>
        <a:sysClr val="windowText" lastClr="000000"/>
      </a:dk1>
      <a:lt1>
        <a:sysClr val="window" lastClr="FFFFFF"/>
      </a:lt1>
      <a:dk2>
        <a:srgbClr val="44546A"/>
      </a:dk2>
      <a:lt2>
        <a:srgbClr val="E7E6E6"/>
      </a:lt2>
      <a:accent1>
        <a:srgbClr val="212834"/>
      </a:accent1>
      <a:accent2>
        <a:srgbClr val="FEDA5B"/>
      </a:accent2>
      <a:accent3>
        <a:srgbClr val="F5821F"/>
      </a:accent3>
      <a:accent4>
        <a:srgbClr val="BCBEC0"/>
      </a:accent4>
      <a:accent5>
        <a:srgbClr val="4472C4"/>
      </a:accent5>
      <a:accent6>
        <a:srgbClr val="70AD47"/>
      </a:accent6>
      <a:hlink>
        <a:srgbClr val="000000"/>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1151</TotalTime>
  <Words>294</Words>
  <Application>Microsoft Office PowerPoint</Application>
  <PresentationFormat>全屏显示(16:9)</PresentationFormat>
  <Paragraphs>108</Paragraphs>
  <Slides>29</Slides>
  <Notes>29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MS UI Gothic</vt:lpstr>
      <vt:lpstr>方正准圆简体</vt:lpstr>
      <vt:lpstr>微软雅黑</vt:lpstr>
      <vt:lpstr>Arial</vt:lpstr>
      <vt:lpstr>Arial Rounded MT Bold</vt:lpstr>
      <vt:lpstr>Calibri</vt:lpstr>
      <vt:lpstr>Calibri Light</vt:lpstr>
      <vt:lpstr>Century Gothic</vt:lpstr>
      <vt:lpstr>Glacial Indifference</vt:lpstr>
      <vt:lpstr>Lemon/Milk</vt:lpstr>
      <vt:lpstr>SeasideResortNF</vt:lpstr>
      <vt:lpstr>Typoliner-RW Light</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r_bin</cp:lastModifiedBy>
  <cp:revision>438</cp:revision>
  <dcterms:created xsi:type="dcterms:W3CDTF">2017-06-30T01:20:51Z</dcterms:created>
  <dcterms:modified xsi:type="dcterms:W3CDTF">2019-06-07T08:31:27Z</dcterms:modified>
</cp:coreProperties>
</file>